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Default Extension="jpeg" ContentType="image/jpeg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r:id="rId1"/>
  </p:sldMasterIdLst>
  <p:notesMasterIdLst>
    <p:notesMasterId r:id="rId45"/>
  </p:notesMasterIdLst>
  <p:handoutMasterIdLst>
    <p:handoutMasterId r:id="rId46"/>
  </p:handoutMasterIdLst>
  <p:sldIdLst>
    <p:sldId id="256" r:id="rId2"/>
    <p:sldId id="397" r:id="rId3"/>
    <p:sldId id="257" r:id="rId4"/>
    <p:sldId id="399" r:id="rId5"/>
    <p:sldId id="412" r:id="rId6"/>
    <p:sldId id="419" r:id="rId7"/>
    <p:sldId id="420" r:id="rId8"/>
    <p:sldId id="416" r:id="rId9"/>
    <p:sldId id="418" r:id="rId10"/>
    <p:sldId id="398" r:id="rId11"/>
    <p:sldId id="417" r:id="rId12"/>
    <p:sldId id="404" r:id="rId13"/>
    <p:sldId id="403" r:id="rId14"/>
    <p:sldId id="405" r:id="rId15"/>
    <p:sldId id="366" r:id="rId16"/>
    <p:sldId id="368" r:id="rId17"/>
    <p:sldId id="411" r:id="rId18"/>
    <p:sldId id="370" r:id="rId19"/>
    <p:sldId id="410" r:id="rId20"/>
    <p:sldId id="369" r:id="rId21"/>
    <p:sldId id="409" r:id="rId22"/>
    <p:sldId id="371" r:id="rId23"/>
    <p:sldId id="408" r:id="rId24"/>
    <p:sldId id="388" r:id="rId25"/>
    <p:sldId id="407" r:id="rId26"/>
    <p:sldId id="372" r:id="rId27"/>
    <p:sldId id="406" r:id="rId28"/>
    <p:sldId id="387" r:id="rId29"/>
    <p:sldId id="378" r:id="rId30"/>
    <p:sldId id="379" r:id="rId31"/>
    <p:sldId id="380" r:id="rId32"/>
    <p:sldId id="413" r:id="rId33"/>
    <p:sldId id="381" r:id="rId34"/>
    <p:sldId id="414" r:id="rId35"/>
    <p:sldId id="382" r:id="rId36"/>
    <p:sldId id="402" r:id="rId37"/>
    <p:sldId id="383" r:id="rId38"/>
    <p:sldId id="384" r:id="rId39"/>
    <p:sldId id="415" r:id="rId40"/>
    <p:sldId id="385" r:id="rId41"/>
    <p:sldId id="386" r:id="rId42"/>
    <p:sldId id="395" r:id="rId43"/>
    <p:sldId id="39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<p14:section name="Slide Admin" id="{369A6713-6C84-144E-87E2-C4A3D3A7D8A5}">
          <p14:sldIdLst>
            <p14:sldId id="256"/>
          </p14:sldIdLst>
        </p14:section>
        <p14:section name="Main Menu" id="{AC5AA9B1-2741-9B42-B47B-D1148D3054BD}">
          <p14:sldIdLst>
            <p14:sldId id="257"/>
            <p14:sldId id="342"/>
          </p14:sldIdLst>
        </p14:section>
        <p14:section name="Settings" id="{039ACAD1-5AEB-8046-8047-47C433449970}">
          <p14:sldIdLst>
            <p14:sldId id="259"/>
            <p14:sldId id="258"/>
            <p14:sldId id="267"/>
            <p14:sldId id="264"/>
            <p14:sldId id="265"/>
            <p14:sldId id="260"/>
            <p14:sldId id="268"/>
            <p14:sldId id="262"/>
            <p14:sldId id="266"/>
            <p14:sldId id="261"/>
            <p14:sldId id="269"/>
            <p14:sldId id="263"/>
          </p14:sldIdLst>
        </p14:section>
        <p14:section name="Add New List" id="{41F0F00B-A185-E14F-96E9-6E7D368AF35A}">
          <p14:sldIdLst>
            <p14:sldId id="271"/>
            <p14:sldId id="272"/>
            <p14:sldId id="274"/>
            <p14:sldId id="366"/>
            <p14:sldId id="343"/>
          </p14:sldIdLst>
        </p14:section>
        <p14:section name="Add Items" id="{0DC5CB54-BA82-F946-BF70-835905076377}">
          <p14:sldIdLst>
            <p14:sldId id="276"/>
            <p14:sldId id="275"/>
            <p14:sldId id="278"/>
            <p14:sldId id="279"/>
            <p14:sldId id="335"/>
            <p14:sldId id="336"/>
            <p14:sldId id="337"/>
            <p14:sldId id="291"/>
            <p14:sldId id="344"/>
            <p14:sldId id="346"/>
            <p14:sldId id="347"/>
            <p14:sldId id="345"/>
          </p14:sldIdLst>
        </p14:section>
        <p14:section name="Remove Items" id="{BCB0A158-76A0-DE4D-A16C-CEED406AA79F}">
          <p14:sldIdLst>
            <p14:sldId id="328"/>
            <p14:sldId id="281"/>
          </p14:sldIdLst>
        </p14:section>
        <p14:section name="Online Catalogue" id="{E1578503-3D81-3444-A0DA-31AA803AC187}">
          <p14:sldIdLst>
            <p14:sldId id="280"/>
            <p14:sldId id="348"/>
            <p14:sldId id="305"/>
            <p14:sldId id="349"/>
            <p14:sldId id="306"/>
            <p14:sldId id="350"/>
            <p14:sldId id="333"/>
            <p14:sldId id="351"/>
            <p14:sldId id="310"/>
            <p14:sldId id="338"/>
            <p14:sldId id="309"/>
            <p14:sldId id="286"/>
            <p14:sldId id="287"/>
            <p14:sldId id="352"/>
            <p14:sldId id="319"/>
            <p14:sldId id="353"/>
            <p14:sldId id="354"/>
          </p14:sldIdLst>
        </p14:section>
        <p14:section name="Open Existing List " id="{02916F34-7D8A-DA46-8E0D-894CD8153D70}">
          <p14:sldIdLst>
            <p14:sldId id="283"/>
            <p14:sldId id="284"/>
            <p14:sldId id="358"/>
            <p14:sldId id="359"/>
            <p14:sldId id="290"/>
            <p14:sldId id="318"/>
            <p14:sldId id="360"/>
            <p14:sldId id="293"/>
            <p14:sldId id="361"/>
          </p14:sldIdLst>
        </p14:section>
        <p14:section name="Save and Exit" id="{680DC0F6-5B0C-E549-A8E9-D014681F5050}">
          <p14:sldIdLst>
            <p14:sldId id="292"/>
            <p14:sldId id="365"/>
          </p14:sldIdLst>
        </p14:section>
        <p14:section name="Checkout" id="{AE1EA3D5-713D-C945-8F05-A10D154254CB}">
          <p14:sldIdLst>
            <p14:sldId id="297"/>
            <p14:sldId id="362"/>
            <p14:sldId id="356"/>
            <p14:sldId id="363"/>
          </p14:sldIdLst>
        </p14:section>
        <p14:section name="Credit Card Payment" id="{CCC0B7E1-12EF-3040-90E2-85D405FCAC6E}">
          <p14:sldIdLst>
            <p14:sldId id="298"/>
            <p14:sldId id="299"/>
            <p14:sldId id="303"/>
            <p14:sldId id="324"/>
            <p14:sldId id="304"/>
            <p14:sldId id="322"/>
            <p14:sldId id="323"/>
          </p14:sldIdLst>
        </p14:section>
        <p14:section name="Co-op Shopping" id="{D19BA624-E92E-C04A-8A2E-52F47A18AEF9}">
          <p14:sldIdLst>
            <p14:sldId id="311"/>
            <p14:sldId id="341"/>
            <p14:sldId id="312"/>
            <p14:sldId id="340"/>
            <p14:sldId id="313"/>
            <p14:sldId id="3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D1D1D1"/>
    <a:srgbClr val="4C5B77"/>
    <a:srgbClr val="485670"/>
    <a:srgbClr val="3A6284"/>
    <a:srgbClr val="000000"/>
    <a:srgbClr val="FFC5DB"/>
    <a:srgbClr val="FF12AF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8091" autoAdjust="0"/>
    <p:restoredTop sz="96792" autoAdjust="0"/>
  </p:normalViewPr>
  <p:slideViewPr>
    <p:cSldViewPr snapToGrid="0" snapToObjects="1">
      <p:cViewPr>
        <p:scale>
          <a:sx n="120" d="100"/>
          <a:sy n="120" d="100"/>
        </p:scale>
        <p:origin x="-464" y="-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0B80E-51F5-9048-8932-6BA2A04A0976}" type="datetimeFigureOut">
              <a:rPr lang="en-US" smtClean="0"/>
              <a:pPr/>
              <a:t>10/31/12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D4198-5963-364F-A8D1-0EAD74F0AF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1454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1D6C4-66F3-3947-9C64-F2AB1D464EBB}" type="datetimeFigureOut">
              <a:rPr lang="en-US" smtClean="0"/>
              <a:pPr/>
              <a:t>10/31/12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CD670-BEBB-D341-B6B2-40550F6683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307107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CE0A-9DEA-DC4B-9469-0DC96D79BDFB}" type="datetime1">
              <a:rPr lang="en-SG" smtClean="0"/>
              <a:pPr/>
              <a:t>10/31/12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933E-9702-3744-9FF5-0B830B294956}" type="datetime1">
              <a:rPr lang="en-SG" smtClean="0"/>
              <a:pPr/>
              <a:t>10/31/12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BDB6-1FA3-EE49-9217-8069E632CEB3}" type="datetime1">
              <a:rPr lang="en-SG" smtClean="0"/>
              <a:pPr/>
              <a:t>10/31/12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0241-FADF-D647-BF2A-F8694C185013}" type="datetime1">
              <a:rPr lang="en-SG" smtClean="0"/>
              <a:pPr/>
              <a:t>10/31/12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E05E-6E2B-B140-82EF-E349C63A1624}" type="datetime1">
              <a:rPr lang="en-SG" smtClean="0"/>
              <a:pPr/>
              <a:t>10/31/12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3C3E-195D-0A46-89BB-0A668802CFE5}" type="datetime1">
              <a:rPr lang="en-SG" smtClean="0"/>
              <a:pPr/>
              <a:t>10/31/12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EBB8-8E2E-C947-9B23-C5FF7E2063B5}" type="datetime1">
              <a:rPr lang="en-SG" smtClean="0"/>
              <a:pPr/>
              <a:t>10/31/12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EEF16-D01B-764B-BF86-4A2763B946CB}" type="datetime1">
              <a:rPr lang="en-SG" smtClean="0"/>
              <a:pPr/>
              <a:t>10/31/12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E295-84BC-1B4B-8824-97722EE1EAB3}" type="datetime1">
              <a:rPr lang="en-SG" smtClean="0"/>
              <a:pPr/>
              <a:t>10/31/12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7FA3-D7D5-AB4F-BBCA-186A4672F60A}" type="datetime1">
              <a:rPr lang="en-SG" smtClean="0"/>
              <a:pPr/>
              <a:t>10/31/12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E61D-9A80-6441-938C-A1DC26DAE09B}" type="datetime1">
              <a:rPr lang="en-SG" smtClean="0"/>
              <a:pPr/>
              <a:t>10/31/12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357AD1E-0F23-994D-A885-5BD174688627}" type="datetime1">
              <a:rPr lang="en-SG" smtClean="0"/>
              <a:pPr/>
              <a:t>10/31/12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3.xml"/><Relationship Id="rId5" Type="http://schemas.openxmlformats.org/officeDocument/2006/relationships/slide" Target="slide15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" Target="slide41.xml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" Target="slide13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slide" Target="slide41.xml"/><Relationship Id="rId10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" Target="slide13.xml"/><Relationship Id="rId5" Type="http://schemas.openxmlformats.org/officeDocument/2006/relationships/slide" Target="slide16.xml"/><Relationship Id="rId6" Type="http://schemas.openxmlformats.org/officeDocument/2006/relationships/slide" Target="slide15.xml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slide" Target="slide41.xml"/><Relationship Id="rId10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" Target="slide16.xml"/><Relationship Id="rId5" Type="http://schemas.openxmlformats.org/officeDocument/2006/relationships/slide" Target="slide12.xml"/><Relationship Id="rId6" Type="http://schemas.openxmlformats.org/officeDocument/2006/relationships/slide" Target="slide15.xml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slide" Target="slide41.xml"/><Relationship Id="rId10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5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slide41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20" Type="http://schemas.openxmlformats.org/officeDocument/2006/relationships/slide" Target="slide38.xml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slide" Target="slide16.xml"/><Relationship Id="rId13" Type="http://schemas.openxmlformats.org/officeDocument/2006/relationships/slide" Target="slide26.xml"/><Relationship Id="rId14" Type="http://schemas.openxmlformats.org/officeDocument/2006/relationships/slide" Target="slide15.xml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slide" Target="slide41.xml"/><Relationship Id="rId18" Type="http://schemas.openxmlformats.org/officeDocument/2006/relationships/image" Target="../media/image10.png"/><Relationship Id="rId1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slide" Target="slide38.xml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slide" Target="slide18.xml"/><Relationship Id="rId13" Type="http://schemas.openxmlformats.org/officeDocument/2006/relationships/slide" Target="slide26.xml"/><Relationship Id="rId14" Type="http://schemas.openxmlformats.org/officeDocument/2006/relationships/slide" Target="slide15.xml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slide" Target="slide41.xml"/><Relationship Id="rId18" Type="http://schemas.openxmlformats.org/officeDocument/2006/relationships/image" Target="../media/image10.png"/><Relationship Id="rId1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slide" Target="slide38.xml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slide" Target="slide18.xml"/><Relationship Id="rId13" Type="http://schemas.openxmlformats.org/officeDocument/2006/relationships/slide" Target="slide26.xml"/><Relationship Id="rId14" Type="http://schemas.openxmlformats.org/officeDocument/2006/relationships/slide" Target="slide15.xml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slide" Target="slide41.xml"/><Relationship Id="rId18" Type="http://schemas.openxmlformats.org/officeDocument/2006/relationships/image" Target="../media/image10.png"/><Relationship Id="rId1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slide" Target="slide38.xml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slide" Target="slide20.xml"/><Relationship Id="rId13" Type="http://schemas.openxmlformats.org/officeDocument/2006/relationships/slide" Target="slide26.xml"/><Relationship Id="rId14" Type="http://schemas.openxmlformats.org/officeDocument/2006/relationships/slide" Target="slide15.xml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slide" Target="slide41.xml"/><Relationship Id="rId18" Type="http://schemas.openxmlformats.org/officeDocument/2006/relationships/image" Target="../media/image10.png"/><Relationship Id="rId1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slide" Target="slide38.xml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slide" Target="slide20.xml"/><Relationship Id="rId13" Type="http://schemas.openxmlformats.org/officeDocument/2006/relationships/slide" Target="slide26.xml"/><Relationship Id="rId14" Type="http://schemas.openxmlformats.org/officeDocument/2006/relationships/slide" Target="slide15.xml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slide" Target="slide41.xml"/><Relationship Id="rId18" Type="http://schemas.openxmlformats.org/officeDocument/2006/relationships/image" Target="../media/image10.png"/><Relationship Id="rId1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slide" Target="slide26.xml"/><Relationship Id="rId13" Type="http://schemas.openxmlformats.org/officeDocument/2006/relationships/slide" Target="slide15.xml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slide" Target="slide41.xml"/><Relationship Id="rId17" Type="http://schemas.openxmlformats.org/officeDocument/2006/relationships/image" Target="../media/image10.png"/><Relationship Id="rId18" Type="http://schemas.openxmlformats.org/officeDocument/2006/relationships/image" Target="../media/image11.png"/><Relationship Id="rId19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slide" Target="slide26.xml"/><Relationship Id="rId13" Type="http://schemas.openxmlformats.org/officeDocument/2006/relationships/slide" Target="slide15.xml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slide" Target="slide41.xml"/><Relationship Id="rId17" Type="http://schemas.openxmlformats.org/officeDocument/2006/relationships/image" Target="../media/image10.png"/><Relationship Id="rId18" Type="http://schemas.openxmlformats.org/officeDocument/2006/relationships/image" Target="../media/image11.png"/><Relationship Id="rId19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slide" Target="slide15.xml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slide" Target="slide41.xml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slide" Target="slide26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slide" Target="slide15.xml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slide" Target="slide41.xml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slide" Target="slide26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slide" Target="slide15.xml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slide" Target="slide41.xml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slide" Target="slide26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slide" Target="slide15.xml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slide" Target="slide41.xml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slide" Target="slide41.xml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slide" Target="slide26.xml"/><Relationship Id="rId8" Type="http://schemas.openxmlformats.org/officeDocument/2006/relationships/slide" Target="slide15.xml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slide" Target="slide41.xml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slide" Target="slide26.xml"/><Relationship Id="rId8" Type="http://schemas.openxmlformats.org/officeDocument/2006/relationships/slide" Target="slide15.xml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slide" Target="slide41.xml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slide" Target="slide26.xml"/><Relationship Id="rId8" Type="http://schemas.openxmlformats.org/officeDocument/2006/relationships/slide" Target="slide15.xml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slide" Target="slide41.xml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slide" Target="slide26.xml"/><Relationship Id="rId8" Type="http://schemas.openxmlformats.org/officeDocument/2006/relationships/slide" Target="slide15.xml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slide" Target="slide15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" Target="slide41.xml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5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slide41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8.xml"/><Relationship Id="rId5" Type="http://schemas.openxmlformats.org/officeDocument/2006/relationships/slide" Target="slide15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" Target="slide41.xml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5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slide41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5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slide41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" Target="slide38.xml"/><Relationship Id="rId11" Type="http://schemas.openxmlformats.org/officeDocument/2006/relationships/slide" Target="slide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5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slide41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5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slide41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" Target="slide38.xml"/><Relationship Id="rId11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5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slide41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6.xml"/><Relationship Id="rId5" Type="http://schemas.openxmlformats.org/officeDocument/2006/relationships/slide" Target="slide15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" Target="slide41.xml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slide" Target="slide38.xml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slide" Target="slide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" Target="slide8.xml"/><Relationship Id="rId6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5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slide41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" Target="slide42.xml"/><Relationship Id="rId5" Type="http://schemas.openxmlformats.org/officeDocument/2006/relationships/slide" Target="slide43.xml"/><Relationship Id="rId6" Type="http://schemas.openxmlformats.org/officeDocument/2006/relationships/slide" Target="slide15.xml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slide" Target="slide41.xml"/><Relationship Id="rId10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0.png"/><Relationship Id="rId21" Type="http://schemas.openxmlformats.org/officeDocument/2006/relationships/image" Target="../media/image11.png"/><Relationship Id="rId22" Type="http://schemas.openxmlformats.org/officeDocument/2006/relationships/slide" Target="slide38.xml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3.png"/><Relationship Id="rId16" Type="http://schemas.openxmlformats.org/officeDocument/2006/relationships/slide" Target="slide15.xml"/><Relationship Id="rId17" Type="http://schemas.openxmlformats.org/officeDocument/2006/relationships/image" Target="../media/image8.png"/><Relationship Id="rId18" Type="http://schemas.openxmlformats.org/officeDocument/2006/relationships/image" Target="../media/image9.png"/><Relationship Id="rId19" Type="http://schemas.openxmlformats.org/officeDocument/2006/relationships/slide" Target="slide4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" Target="slide22.xml"/><Relationship Id="rId5" Type="http://schemas.openxmlformats.org/officeDocument/2006/relationships/slide" Target="slide26.xm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slide" Target="slide41.xml"/><Relationship Id="rId21" Type="http://schemas.openxmlformats.org/officeDocument/2006/relationships/image" Target="../media/image10.png"/><Relationship Id="rId22" Type="http://schemas.openxmlformats.org/officeDocument/2006/relationships/image" Target="../media/image11.png"/><Relationship Id="rId23" Type="http://schemas.openxmlformats.org/officeDocument/2006/relationships/slide" Target="slide38.xml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slide" Target="slide16.xml"/><Relationship Id="rId16" Type="http://schemas.openxmlformats.org/officeDocument/2006/relationships/image" Target="../media/image24.png"/><Relationship Id="rId17" Type="http://schemas.openxmlformats.org/officeDocument/2006/relationships/slide" Target="slide15.xml"/><Relationship Id="rId18" Type="http://schemas.openxmlformats.org/officeDocument/2006/relationships/image" Target="../media/image8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" Target="slide22.xml"/><Relationship Id="rId5" Type="http://schemas.openxmlformats.org/officeDocument/2006/relationships/slide" Target="slide26.xm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4" Type="http://schemas.openxmlformats.org/officeDocument/2006/relationships/image" Target="../media/image5.png"/><Relationship Id="rId5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4" Type="http://schemas.openxmlformats.org/officeDocument/2006/relationships/image" Target="../media/image5.png"/><Relationship Id="rId5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4" Type="http://schemas.openxmlformats.org/officeDocument/2006/relationships/image" Target="../media/image5.png"/><Relationship Id="rId5" Type="http://schemas.openxmlformats.org/officeDocument/2006/relationships/slide" Target="slide16.xm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5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slide41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" Target="slide38.xml"/><Relationship Id="rId11" Type="http://schemas.openxmlformats.org/officeDocument/2006/relationships/slide" Target="slide26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15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" Target="slide41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QuickEat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953000"/>
            <a:ext cx="7772400" cy="1219200"/>
          </a:xfrm>
        </p:spPr>
        <p:txBody>
          <a:bodyPr>
            <a:normAutofit/>
          </a:bodyPr>
          <a:lstStyle/>
          <a:p>
            <a:r>
              <a:rPr lang="en-US" sz="1200" dirty="0" err="1" smtClean="0"/>
              <a:t>Ang</a:t>
            </a:r>
            <a:r>
              <a:rPr lang="en-US" sz="1200" dirty="0" smtClean="0"/>
              <a:t> </a:t>
            </a:r>
            <a:r>
              <a:rPr lang="en-US" sz="1200" dirty="0" err="1" smtClean="0"/>
              <a:t>Hui</a:t>
            </a:r>
            <a:r>
              <a:rPr lang="en-US" sz="1200" dirty="0" smtClean="0"/>
              <a:t> Shan | Chan </a:t>
            </a:r>
            <a:r>
              <a:rPr lang="en-US" sz="1200" dirty="0" err="1" smtClean="0"/>
              <a:t>Jing</a:t>
            </a:r>
            <a:r>
              <a:rPr lang="en-US" sz="1200" dirty="0" smtClean="0"/>
              <a:t> Chuan Victor | </a:t>
            </a:r>
            <a:r>
              <a:rPr lang="en-US" sz="1200" dirty="0" err="1" smtClean="0"/>
              <a:t>Wah</a:t>
            </a:r>
            <a:r>
              <a:rPr lang="en-US" sz="1200" dirty="0" smtClean="0"/>
              <a:t> </a:t>
            </a:r>
            <a:r>
              <a:rPr lang="en-US" sz="1200" dirty="0" err="1" smtClean="0"/>
              <a:t>Hui</a:t>
            </a:r>
            <a:r>
              <a:rPr lang="en-US" sz="1200" dirty="0" smtClean="0"/>
              <a:t> </a:t>
            </a:r>
            <a:r>
              <a:rPr lang="en-US" sz="1200" dirty="0" err="1" smtClean="0"/>
              <a:t>Ning</a:t>
            </a:r>
            <a:r>
              <a:rPr lang="en-US" sz="1200" dirty="0" smtClean="0"/>
              <a:t> | Yu </a:t>
            </a:r>
            <a:r>
              <a:rPr lang="en-US" sz="1200" dirty="0" err="1" smtClean="0"/>
              <a:t>ZhiWei</a:t>
            </a:r>
            <a:r>
              <a:rPr lang="en-US" sz="1200" dirty="0" smtClean="0"/>
              <a:t> Ryan | Violet Leong Sin Yee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37494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4" name="Picture 23" descr="12456948171194366574johnny_automatic_bowl_of_rice.svg.hi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1895" y="1582340"/>
            <a:ext cx="4122105" cy="33389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459182" y="1217075"/>
            <a:ext cx="4144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459182" y="1217075"/>
            <a:ext cx="4171823" cy="455466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hlinkClick r:id="rId4" action="ppaction://hlinksldjump"/>
          </p:cNvPr>
          <p:cNvSpPr txBox="1"/>
          <p:nvPr/>
        </p:nvSpPr>
        <p:spPr>
          <a:xfrm>
            <a:off x="2481895" y="1218663"/>
            <a:ext cx="206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Order #00234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2454129" y="1218663"/>
            <a:ext cx="414725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hlinkClick r:id="rId4" action="ppaction://hlinksldjump"/>
          </p:cNvPr>
          <p:cNvSpPr/>
          <p:nvPr/>
        </p:nvSpPr>
        <p:spPr>
          <a:xfrm>
            <a:off x="5143498" y="1312658"/>
            <a:ext cx="1263535" cy="2830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Claim </a:t>
            </a:r>
            <a:r>
              <a:rPr lang="en-US" sz="1400" dirty="0" smtClean="0"/>
              <a:t>Order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Current Orders</a:t>
            </a:r>
            <a:endParaRPr lang="en-US" sz="2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55" name="TextBox 54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56" name="Rectangle 55">
            <a:hlinkClick r:id="rId5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1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Rectangle 59">
            <a:hlinkClick r:id="rId8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10"/>
          <p:cNvPicPr>
            <a:picLocks noChangeAspect="1" noChangeArrowheads="1"/>
          </p:cNvPicPr>
          <p:nvPr/>
        </p:nvPicPr>
        <p:blipFill>
          <a:blip r:embed="rId9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9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Rectangle 62">
            <a:hlinkClick r:id="rId11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4" name="Picture 23" descr="12456948171194366574johnny_automatic_bowl_of_rice.svg.hi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1895" y="1582340"/>
            <a:ext cx="4122105" cy="33389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459182" y="1217075"/>
            <a:ext cx="4144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459182" y="1217075"/>
            <a:ext cx="4171823" cy="455466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hlinkClick r:id="rId4" action="ppaction://hlinksldjump"/>
          </p:cNvPr>
          <p:cNvSpPr txBox="1"/>
          <p:nvPr/>
        </p:nvSpPr>
        <p:spPr>
          <a:xfrm>
            <a:off x="2481895" y="1218663"/>
            <a:ext cx="206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Order #00234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2454129" y="1218663"/>
            <a:ext cx="414725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hlinkClick r:id="rId4" action="ppaction://hlinksldjump"/>
          </p:cNvPr>
          <p:cNvSpPr/>
          <p:nvPr/>
        </p:nvSpPr>
        <p:spPr>
          <a:xfrm>
            <a:off x="5143498" y="1312658"/>
            <a:ext cx="1263535" cy="2830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Claim </a:t>
            </a:r>
            <a:r>
              <a:rPr lang="en-US" sz="1400" dirty="0" smtClean="0"/>
              <a:t>Order</a:t>
            </a:r>
            <a:endParaRPr lang="en-US" sz="1400" dirty="0"/>
          </a:p>
        </p:txBody>
      </p:sp>
      <p:sp>
        <p:nvSpPr>
          <p:cNvPr id="35" name="TextBox 34">
            <a:hlinkClick r:id="rId5" action="ppaction://hlinksldjump"/>
          </p:cNvPr>
          <p:cNvSpPr txBox="1"/>
          <p:nvPr/>
        </p:nvSpPr>
        <p:spPr>
          <a:xfrm>
            <a:off x="2492478" y="1690163"/>
            <a:ext cx="206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Order #00241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2464712" y="1690164"/>
            <a:ext cx="4147253" cy="461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212645" y="1690911"/>
            <a:ext cx="110157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smtClean="0"/>
              <a:t>5 Minutes</a:t>
            </a:r>
          </a:p>
          <a:p>
            <a:pPr algn="ctr"/>
            <a:r>
              <a:rPr lang="en-US" sz="1000" dirty="0" smtClean="0"/>
              <a:t>To collection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Current Orders</a:t>
            </a:r>
            <a:endParaRPr lang="en-US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31" name="Rectangle 30">
            <a:hlinkClick r:id="rId6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TextBox 38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Rectangle 40">
            <a:hlinkClick r:id="rId9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0"/>
          <p:cNvPicPr>
            <a:picLocks noChangeAspect="1" noChangeArrowheads="1"/>
          </p:cNvPicPr>
          <p:nvPr/>
        </p:nvPicPr>
        <p:blipFill>
          <a:blip r:embed="rId10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9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Rectangle 54">
            <a:hlinkClick r:id="rId12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4" name="Picture 23" descr="12456948171194366574johnny_automatic_bowl_of_rice.svg.hi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1895" y="1582340"/>
            <a:ext cx="4122105" cy="33389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459182" y="1217075"/>
            <a:ext cx="4144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459182" y="1196678"/>
            <a:ext cx="4171823" cy="457506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hlinkClick r:id="rId4" action="ppaction://hlinksldjump"/>
          </p:cNvPr>
          <p:cNvSpPr txBox="1"/>
          <p:nvPr/>
        </p:nvSpPr>
        <p:spPr>
          <a:xfrm>
            <a:off x="2481895" y="1218663"/>
            <a:ext cx="206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Order #00234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2454129" y="1218664"/>
            <a:ext cx="4147253" cy="461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hlinkClick r:id="rId5" action="ppaction://hlinksldjump"/>
          </p:cNvPr>
          <p:cNvSpPr/>
          <p:nvPr/>
        </p:nvSpPr>
        <p:spPr>
          <a:xfrm>
            <a:off x="5143498" y="1312658"/>
            <a:ext cx="1263535" cy="2830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Claim </a:t>
            </a:r>
            <a:r>
              <a:rPr lang="en-US" sz="1400" dirty="0" smtClean="0"/>
              <a:t>Order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2492478" y="1690163"/>
            <a:ext cx="206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Order #00241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5212645" y="1690911"/>
            <a:ext cx="110157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smtClean="0"/>
              <a:t>5 Minutes</a:t>
            </a:r>
          </a:p>
          <a:p>
            <a:pPr algn="ctr"/>
            <a:r>
              <a:rPr lang="en-US" sz="1000" dirty="0" smtClean="0"/>
              <a:t>To collection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28210" y="2147656"/>
            <a:ext cx="209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Order items:</a:t>
            </a:r>
          </a:p>
          <a:p>
            <a:r>
              <a:rPr lang="en-US" sz="1200" dirty="0" smtClean="0"/>
              <a:t>Broccoli, </a:t>
            </a:r>
            <a:r>
              <a:rPr lang="en-US" sz="1200" dirty="0" err="1" smtClean="0"/>
              <a:t>Beansprouts</a:t>
            </a:r>
            <a:r>
              <a:rPr lang="en-US" sz="1200" dirty="0" smtClean="0"/>
              <a:t>, </a:t>
            </a:r>
            <a:r>
              <a:rPr lang="en-US" sz="1200" dirty="0" err="1" smtClean="0"/>
              <a:t>Fishball</a:t>
            </a:r>
            <a:r>
              <a:rPr lang="en-US" sz="1200" dirty="0" smtClean="0"/>
              <a:t>, Bee </a:t>
            </a:r>
            <a:r>
              <a:rPr lang="en-US" sz="1200" dirty="0" err="1" smtClean="0"/>
              <a:t>Hoon</a:t>
            </a:r>
            <a:r>
              <a:rPr lang="en-US" sz="1200" dirty="0" smtClean="0"/>
              <a:t>, Soup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2454129" y="1680328"/>
            <a:ext cx="4147253" cy="1236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Current Orders</a:t>
            </a:r>
            <a:endParaRPr lang="en-US" sz="2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54" name="Rectangle 53">
            <a:hlinkClick r:id="rId6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1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Rectangle 57">
            <a:hlinkClick r:id="rId9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10"/>
          <p:cNvPicPr>
            <a:picLocks noChangeAspect="1" noChangeArrowheads="1"/>
          </p:cNvPicPr>
          <p:nvPr/>
        </p:nvPicPr>
        <p:blipFill>
          <a:blip r:embed="rId10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9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Rectangle 60">
            <a:hlinkClick r:id="rId12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4" name="Picture 23" descr="12456948171194366574johnny_automatic_bowl_of_rice.svg.hi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1895" y="1582340"/>
            <a:ext cx="4122105" cy="33389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459182" y="1217075"/>
            <a:ext cx="4144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459182" y="1196678"/>
            <a:ext cx="4171823" cy="457506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481895" y="1218663"/>
            <a:ext cx="206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Order #00234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2454129" y="1218664"/>
            <a:ext cx="4147253" cy="1236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hlinkClick r:id="rId4" action="ppaction://hlinksldjump"/>
          </p:cNvPr>
          <p:cNvSpPr/>
          <p:nvPr/>
        </p:nvSpPr>
        <p:spPr>
          <a:xfrm>
            <a:off x="5143498" y="1312658"/>
            <a:ext cx="1263535" cy="2830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Claim </a:t>
            </a:r>
            <a:r>
              <a:rPr lang="en-US" sz="1400" dirty="0" smtClean="0"/>
              <a:t>Order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513644" y="1680328"/>
            <a:ext cx="2328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Order items:</a:t>
            </a:r>
          </a:p>
          <a:p>
            <a:r>
              <a:rPr lang="en-US" sz="1200" dirty="0" smtClean="0"/>
              <a:t>Broccoli, Xiao </a:t>
            </a:r>
            <a:r>
              <a:rPr lang="en-US" sz="1200" dirty="0" err="1" smtClean="0"/>
              <a:t>Bai</a:t>
            </a:r>
            <a:r>
              <a:rPr lang="en-US" sz="1200" dirty="0" smtClean="0"/>
              <a:t> </a:t>
            </a:r>
            <a:r>
              <a:rPr lang="en-US" sz="1200" dirty="0" err="1" smtClean="0"/>
              <a:t>Cai</a:t>
            </a:r>
            <a:r>
              <a:rPr lang="en-US" sz="1200" dirty="0" smtClean="0"/>
              <a:t>, Golden Mushroom, Egg Noodles, Dry </a:t>
            </a:r>
            <a:endParaRPr lang="en-US" sz="1200" dirty="0"/>
          </a:p>
        </p:txBody>
      </p:sp>
      <p:sp>
        <p:nvSpPr>
          <p:cNvPr id="38" name="TextBox 37">
            <a:hlinkClick r:id="rId5" action="ppaction://hlinksldjump"/>
          </p:cNvPr>
          <p:cNvSpPr txBox="1"/>
          <p:nvPr/>
        </p:nvSpPr>
        <p:spPr>
          <a:xfrm>
            <a:off x="2492478" y="2462722"/>
            <a:ext cx="206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Order #00241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2464712" y="2462723"/>
            <a:ext cx="4147253" cy="461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212645" y="2463470"/>
            <a:ext cx="110157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smtClean="0"/>
              <a:t>5 Minutes</a:t>
            </a:r>
          </a:p>
          <a:p>
            <a:pPr algn="ctr"/>
            <a:r>
              <a:rPr lang="en-US" sz="1000" dirty="0" smtClean="0"/>
              <a:t>To collection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Current Orders</a:t>
            </a:r>
            <a:endParaRPr lang="en-US" sz="2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55" name="TextBox 54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56" name="Rectangle 55">
            <a:hlinkClick r:id="rId6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1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Rectangle 59">
            <a:hlinkClick r:id="rId9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10"/>
          <p:cNvPicPr>
            <a:picLocks noChangeAspect="1" noChangeArrowheads="1"/>
          </p:cNvPicPr>
          <p:nvPr/>
        </p:nvPicPr>
        <p:blipFill>
          <a:blip r:embed="rId10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9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Rectangle 62">
            <a:hlinkClick r:id="rId12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4" name="Picture 23" descr="12456948171194366574johnny_automatic_bowl_of_rice.svg.hi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1895" y="1582340"/>
            <a:ext cx="4122105" cy="33389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459182" y="1217075"/>
            <a:ext cx="4144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459182" y="1196678"/>
            <a:ext cx="4171823" cy="457506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481894" y="1970056"/>
            <a:ext cx="409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Your Order No. is: 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2459183" y="2262393"/>
            <a:ext cx="4119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/>
              <a:t>#00234</a:t>
            </a:r>
            <a:endParaRPr lang="en-US" sz="8000" dirty="0"/>
          </a:p>
        </p:txBody>
      </p:sp>
      <p:sp>
        <p:nvSpPr>
          <p:cNvPr id="36" name="TextBox 35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Claim Order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59183" y="3462722"/>
            <a:ext cx="4144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Purchased On:</a:t>
            </a:r>
          </a:p>
          <a:p>
            <a:pPr algn="ctr"/>
            <a:r>
              <a:rPr lang="en-US" sz="2400" i="1" dirty="0" smtClean="0"/>
              <a:t>Wednesday 31</a:t>
            </a:r>
            <a:r>
              <a:rPr lang="en-US" sz="2400" i="1" baseline="30000" dirty="0" smtClean="0"/>
              <a:t>st</a:t>
            </a:r>
            <a:r>
              <a:rPr lang="en-US" sz="2400" i="1" dirty="0" smtClean="0"/>
              <a:t> Oct ‘12</a:t>
            </a:r>
            <a:endParaRPr lang="en-US" sz="2400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2456566" y="5234036"/>
            <a:ext cx="414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*Please present this to the store owner for collection. Thank you!</a:t>
            </a:r>
            <a:endParaRPr lang="en-US" sz="1400" i="1" dirty="0"/>
          </a:p>
        </p:txBody>
      </p:sp>
      <p:sp>
        <p:nvSpPr>
          <p:cNvPr id="53" name="TextBox 52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55" name="Rectangle 54">
            <a:hlinkClick r:id="rId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1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56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Rectangle 58">
            <a:hlinkClick r:id="rId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Rectangle 61">
            <a:hlinkClick r:id="rId1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$ 0.00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86" name="Straight Connector 85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2261410" y="1232396"/>
            <a:ext cx="4545211" cy="3343778"/>
            <a:chOff x="2261410" y="1168896"/>
            <a:chExt cx="4545211" cy="3343778"/>
          </a:xfrm>
        </p:grpSpPr>
        <p:sp>
          <p:nvSpPr>
            <p:cNvPr id="117" name="Chevron 116"/>
            <p:cNvSpPr/>
            <p:nvPr/>
          </p:nvSpPr>
          <p:spPr>
            <a:xfrm>
              <a:off x="6477231" y="27477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Chord 117"/>
            <p:cNvSpPr/>
            <p:nvPr/>
          </p:nvSpPr>
          <p:spPr>
            <a:xfrm>
              <a:off x="6422202" y="26492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hord 118"/>
            <p:cNvSpPr/>
            <p:nvPr/>
          </p:nvSpPr>
          <p:spPr>
            <a:xfrm rot="10800000">
              <a:off x="2261410" y="26752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hevron 119"/>
            <p:cNvSpPr/>
            <p:nvPr/>
          </p:nvSpPr>
          <p:spPr>
            <a:xfrm rot="10800000">
              <a:off x="2483251" y="27737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1" name="Group 102"/>
            <p:cNvGrpSpPr/>
            <p:nvPr/>
          </p:nvGrpSpPr>
          <p:grpSpPr>
            <a:xfrm>
              <a:off x="2755900" y="1168896"/>
              <a:ext cx="3528864" cy="3343778"/>
              <a:chOff x="2755900" y="1168896"/>
              <a:chExt cx="3528864" cy="3343778"/>
            </a:xfrm>
          </p:grpSpPr>
          <p:grpSp>
            <p:nvGrpSpPr>
              <p:cNvPr id="122" name="Group 101"/>
              <p:cNvGrpSpPr/>
              <p:nvPr/>
            </p:nvGrpSpPr>
            <p:grpSpPr>
              <a:xfrm>
                <a:off x="2755900" y="1168896"/>
                <a:ext cx="3528864" cy="3343778"/>
                <a:chOff x="2779521" y="1168896"/>
                <a:chExt cx="3505241" cy="3343778"/>
              </a:xfrm>
            </p:grpSpPr>
            <p:sp>
              <p:nvSpPr>
                <p:cNvPr id="124" name="Rectangle 123">
                  <a:hlinkClick r:id="" action="ppaction://hlinkshowjump?jump=nextslide"/>
                </p:cNvPr>
                <p:cNvSpPr/>
                <p:nvPr/>
              </p:nvSpPr>
              <p:spPr>
                <a:xfrm>
                  <a:off x="278587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TextBox 124">
                  <a:hlinkClick r:id="" action="ppaction://hlinkshowjump?jump=nextslide"/>
                </p:cNvPr>
                <p:cNvSpPr txBox="1"/>
                <p:nvPr/>
              </p:nvSpPr>
              <p:spPr>
                <a:xfrm>
                  <a:off x="2785877" y="1852044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Broccoli</a:t>
                  </a:r>
                  <a:endParaRPr lang="en-US" sz="1600" b="1" dirty="0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3952172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52172" y="1889400"/>
                  <a:ext cx="1166295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 smtClean="0"/>
                    <a:t>Xiao </a:t>
                  </a:r>
                  <a:r>
                    <a:rPr lang="en-US" sz="1300" b="1" dirty="0" err="1" smtClean="0"/>
                    <a:t>Bai</a:t>
                  </a:r>
                  <a:r>
                    <a:rPr lang="en-US" sz="1300" b="1" dirty="0" smtClean="0"/>
                    <a:t> </a:t>
                  </a:r>
                  <a:r>
                    <a:rPr lang="en-US" sz="1300" b="1" dirty="0" err="1" smtClean="0"/>
                    <a:t>Cai</a:t>
                  </a:r>
                  <a:endParaRPr lang="en-US" sz="1300" b="1" dirty="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511846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5118467" y="1876948"/>
                  <a:ext cx="116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 smtClean="0"/>
                    <a:t>Beansprout</a:t>
                  </a:r>
                  <a:endParaRPr lang="en-US" sz="1400" b="1" dirty="0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278587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2785877" y="3007206"/>
                  <a:ext cx="116629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 err="1" smtClean="0"/>
                    <a:t>KangKong</a:t>
                  </a:r>
                  <a:endParaRPr lang="en-US" sz="1500" b="1" dirty="0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952172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952172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err="1" smtClean="0"/>
                    <a:t>Fishball</a:t>
                  </a:r>
                  <a:endParaRPr lang="en-US" sz="1600" b="1" dirty="0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511846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5118467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Meatball</a:t>
                  </a:r>
                  <a:endParaRPr lang="en-US" sz="1600" b="1" dirty="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277952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277952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Seaweed</a:t>
                  </a:r>
                  <a:endParaRPr lang="en-US" sz="1600" b="1" dirty="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945816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45816" y="4051009"/>
                  <a:ext cx="11662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Golden</a:t>
                  </a:r>
                </a:p>
                <a:p>
                  <a:pPr algn="ctr"/>
                  <a:r>
                    <a:rPr lang="en-US" sz="1200" b="1" dirty="0" smtClean="0"/>
                    <a:t>Mushroom</a:t>
                  </a:r>
                  <a:endParaRPr lang="en-US" sz="1200" b="1" dirty="0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511211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511211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Egg</a:t>
                  </a:r>
                  <a:endParaRPr lang="en-US" sz="1600" b="1" dirty="0"/>
                </a:p>
              </p:txBody>
            </p:sp>
            <p:pic>
              <p:nvPicPr>
                <p:cNvPr id="142" name="Picture 7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054499" y="2410524"/>
                  <a:ext cx="934807" cy="621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3" name="Picture 8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292743" y="2242672"/>
                  <a:ext cx="789438" cy="789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4" name="Picture 10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 rot="20143361">
                  <a:off x="2941629" y="2368052"/>
                  <a:ext cx="912082" cy="7600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5" name="Picture 11"/>
                <p:cNvPicPr>
                  <a:picLocks noChangeAspect="1" noChangeArrowheads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422" t="15917" r="7239" b="16052"/>
                <a:stretch>
                  <a:fillRect/>
                </a:stretch>
              </p:blipFill>
              <p:spPr bwMode="auto">
                <a:xfrm rot="1490936">
                  <a:off x="4161548" y="1242609"/>
                  <a:ext cx="766602" cy="590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6" name="Picture 14"/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826" t="15831" r="2490" b="8026"/>
                <a:stretch>
                  <a:fillRect/>
                </a:stretch>
              </p:blipFill>
              <p:spPr bwMode="auto">
                <a:xfrm>
                  <a:off x="5292743" y="1288679"/>
                  <a:ext cx="834243" cy="6780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7" name="Picture 15"/>
                <p:cNvPicPr>
                  <a:picLocks noChangeAspect="1" noChangeArrowheads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0340" t="11870"/>
                <a:stretch>
                  <a:fillRect/>
                </a:stretch>
              </p:blipFill>
              <p:spPr bwMode="auto">
                <a:xfrm>
                  <a:off x="3030066" y="3573690"/>
                  <a:ext cx="583808" cy="5994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8" name="Picture 16"/>
                <p:cNvPicPr>
                  <a:picLocks noChangeAspect="1" noChangeArrowheads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103897" y="3489971"/>
                  <a:ext cx="873197" cy="683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9" name="Picture 17"/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177485" y="3526605"/>
                  <a:ext cx="1060610" cy="795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pic>
            <p:nvPicPr>
              <p:cNvPr id="123" name="Picture 6">
                <a:hlinkClick r:id="" action="ppaction://hlinkshowjump?jump=nextslide"/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8941764">
                <a:off x="3019877" y="1215361"/>
                <a:ext cx="627265" cy="784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69" name="Rectangle 68">
            <a:hlinkClick r:id="rId12" action="ppaction://hlinksldjump"/>
          </p:cNvPr>
          <p:cNvSpPr/>
          <p:nvPr/>
        </p:nvSpPr>
        <p:spPr>
          <a:xfrm>
            <a:off x="2762299" y="1232396"/>
            <a:ext cx="1167756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73" name="Rounded Rectangle 72">
            <a:hlinkClick r:id="rId13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74" name="Rounded Rectangle 73">
            <a:hlinkClick r:id="rId13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93" name="TextBox 92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94" name="Rectangle 93">
            <a:hlinkClick r:id="rId1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18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6" name="TextBox 95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8" name="Rectangle 97">
            <a:hlinkClick r:id="rId1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10"/>
          <p:cNvPicPr>
            <a:picLocks noChangeAspect="1" noChangeArrowheads="1"/>
          </p:cNvPicPr>
          <p:nvPr/>
        </p:nvPicPr>
        <p:blipFill>
          <a:blip r:embed="rId1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" name="Picture 9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1" name="Rectangle 100">
            <a:hlinkClick r:id="rId2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$ 0.50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86" name="Straight Connector 85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TextBox 64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sp>
        <p:nvSpPr>
          <p:cNvPr id="128" name="Rectangle 127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2261410" y="1232396"/>
            <a:ext cx="4545211" cy="3343778"/>
            <a:chOff x="2261410" y="1168896"/>
            <a:chExt cx="4545211" cy="3343778"/>
          </a:xfrm>
        </p:grpSpPr>
        <p:sp>
          <p:nvSpPr>
            <p:cNvPr id="133" name="Chevron 132"/>
            <p:cNvSpPr/>
            <p:nvPr/>
          </p:nvSpPr>
          <p:spPr>
            <a:xfrm>
              <a:off x="6477231" y="27477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Chord 133"/>
            <p:cNvSpPr/>
            <p:nvPr/>
          </p:nvSpPr>
          <p:spPr>
            <a:xfrm>
              <a:off x="6422202" y="26492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hord 134"/>
            <p:cNvSpPr/>
            <p:nvPr/>
          </p:nvSpPr>
          <p:spPr>
            <a:xfrm rot="10800000">
              <a:off x="2261410" y="26752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hevron 135"/>
            <p:cNvSpPr/>
            <p:nvPr/>
          </p:nvSpPr>
          <p:spPr>
            <a:xfrm rot="10800000">
              <a:off x="2483251" y="27737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37" name="Group 102"/>
            <p:cNvGrpSpPr/>
            <p:nvPr/>
          </p:nvGrpSpPr>
          <p:grpSpPr>
            <a:xfrm>
              <a:off x="2755900" y="1168896"/>
              <a:ext cx="3528864" cy="3343778"/>
              <a:chOff x="2755900" y="1168896"/>
              <a:chExt cx="3528864" cy="3343778"/>
            </a:xfrm>
          </p:grpSpPr>
          <p:grpSp>
            <p:nvGrpSpPr>
              <p:cNvPr id="138" name="Group 101"/>
              <p:cNvGrpSpPr/>
              <p:nvPr/>
            </p:nvGrpSpPr>
            <p:grpSpPr>
              <a:xfrm>
                <a:off x="2755900" y="1168896"/>
                <a:ext cx="3528864" cy="3343778"/>
                <a:chOff x="2779521" y="1168896"/>
                <a:chExt cx="3505241" cy="3343778"/>
              </a:xfrm>
            </p:grpSpPr>
            <p:sp>
              <p:nvSpPr>
                <p:cNvPr id="140" name="Rectangle 139">
                  <a:hlinkClick r:id="" action="ppaction://hlinkshowjump?jump=nextslide"/>
                </p:cNvPr>
                <p:cNvSpPr/>
                <p:nvPr/>
              </p:nvSpPr>
              <p:spPr>
                <a:xfrm>
                  <a:off x="278587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TextBox 140">
                  <a:hlinkClick r:id="" action="ppaction://hlinkshowjump?jump=nextslide"/>
                </p:cNvPr>
                <p:cNvSpPr txBox="1"/>
                <p:nvPr/>
              </p:nvSpPr>
              <p:spPr>
                <a:xfrm>
                  <a:off x="2785877" y="1852044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Broccoli</a:t>
                  </a:r>
                  <a:endParaRPr lang="en-US" sz="1600" b="1" dirty="0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3952172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3952172" y="1889400"/>
                  <a:ext cx="1166295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 smtClean="0"/>
                    <a:t>Xiao </a:t>
                  </a:r>
                  <a:r>
                    <a:rPr lang="en-US" sz="1300" b="1" dirty="0" err="1" smtClean="0"/>
                    <a:t>Bai</a:t>
                  </a:r>
                  <a:r>
                    <a:rPr lang="en-US" sz="1300" b="1" dirty="0" smtClean="0"/>
                    <a:t> </a:t>
                  </a:r>
                  <a:r>
                    <a:rPr lang="en-US" sz="1300" b="1" dirty="0" err="1" smtClean="0"/>
                    <a:t>Cai</a:t>
                  </a:r>
                  <a:endParaRPr lang="en-US" sz="1300" b="1" dirty="0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511846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5118467" y="1876948"/>
                  <a:ext cx="116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 smtClean="0"/>
                    <a:t>Beansprout</a:t>
                  </a:r>
                  <a:endParaRPr lang="en-US" sz="1400" b="1" dirty="0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278587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2785877" y="3007206"/>
                  <a:ext cx="116629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 err="1" smtClean="0"/>
                    <a:t>KangKong</a:t>
                  </a:r>
                  <a:endParaRPr lang="en-US" sz="1500" b="1" dirty="0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3952172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TextBox 148"/>
                <p:cNvSpPr txBox="1"/>
                <p:nvPr/>
              </p:nvSpPr>
              <p:spPr>
                <a:xfrm>
                  <a:off x="3952172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err="1" smtClean="0"/>
                    <a:t>Fishball</a:t>
                  </a:r>
                  <a:endParaRPr lang="en-US" sz="1600" b="1" dirty="0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511846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5118467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Meatball</a:t>
                  </a:r>
                  <a:endParaRPr lang="en-US" sz="1600" b="1" dirty="0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277952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TextBox 152"/>
                <p:cNvSpPr txBox="1"/>
                <p:nvPr/>
              </p:nvSpPr>
              <p:spPr>
                <a:xfrm>
                  <a:off x="277952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Seaweed</a:t>
                  </a:r>
                  <a:endParaRPr lang="en-US" sz="1600" b="1" dirty="0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3945816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3945816" y="4051009"/>
                  <a:ext cx="11662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Golden</a:t>
                  </a:r>
                </a:p>
                <a:p>
                  <a:pPr algn="ctr"/>
                  <a:r>
                    <a:rPr lang="en-US" sz="1200" b="1" dirty="0" smtClean="0"/>
                    <a:t>Mushroom</a:t>
                  </a:r>
                  <a:endParaRPr lang="en-US" sz="1200" b="1" dirty="0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511211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511211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Egg</a:t>
                  </a:r>
                  <a:endParaRPr lang="en-US" sz="1600" b="1" dirty="0"/>
                </a:p>
              </p:txBody>
            </p:sp>
            <p:pic>
              <p:nvPicPr>
                <p:cNvPr id="158" name="Picture 7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054499" y="2410524"/>
                  <a:ext cx="934807" cy="621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59" name="Picture 8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292743" y="2242672"/>
                  <a:ext cx="789438" cy="789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0" name="Picture 10"/>
                <p:cNvPicPr>
                  <a:picLocks noChangeAspect="1" noChangeArrowheads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 rot="20143361">
                  <a:off x="2941629" y="2368052"/>
                  <a:ext cx="912082" cy="7600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1" name="Picture 11"/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422" t="15917" r="7239" b="16052"/>
                <a:stretch>
                  <a:fillRect/>
                </a:stretch>
              </p:blipFill>
              <p:spPr bwMode="auto">
                <a:xfrm rot="1490936">
                  <a:off x="4161548" y="1242609"/>
                  <a:ext cx="766602" cy="590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2" name="Picture 14"/>
                <p:cNvPicPr>
                  <a:picLocks noChangeAspect="1" noChangeArrowheads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826" t="15831" r="2490" b="8026"/>
                <a:stretch>
                  <a:fillRect/>
                </a:stretch>
              </p:blipFill>
              <p:spPr bwMode="auto">
                <a:xfrm>
                  <a:off x="5292743" y="1288679"/>
                  <a:ext cx="834243" cy="6780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3" name="Picture 15"/>
                <p:cNvPicPr>
                  <a:picLocks noChangeAspect="1" noChangeArrowheads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0340" t="11870"/>
                <a:stretch>
                  <a:fillRect/>
                </a:stretch>
              </p:blipFill>
              <p:spPr bwMode="auto">
                <a:xfrm>
                  <a:off x="3030066" y="3573690"/>
                  <a:ext cx="583808" cy="5994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4" name="Picture 16"/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103897" y="3489971"/>
                  <a:ext cx="873197" cy="683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5" name="Picture 17"/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177485" y="3526605"/>
                  <a:ext cx="1060610" cy="795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pic>
            <p:nvPicPr>
              <p:cNvPr id="139" name="Picture 6">
                <a:hlinkClick r:id="" action="ppaction://hlinkshowjump?jump=nextslide"/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8941764">
                <a:off x="3019877" y="1215361"/>
                <a:ext cx="627265" cy="784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72" name="Rectangle 71">
            <a:hlinkClick r:id="rId12" action="ppaction://hlinksldjump"/>
          </p:cNvPr>
          <p:cNvSpPr/>
          <p:nvPr/>
        </p:nvSpPr>
        <p:spPr>
          <a:xfrm>
            <a:off x="3936454" y="1232396"/>
            <a:ext cx="1174155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08" name="Rounded Rectangle 107">
            <a:hlinkClick r:id="rId13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09" name="Rounded Rectangle 108">
            <a:hlinkClick r:id="rId13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22" name="TextBox 121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23" name="Rectangle 122">
            <a:hlinkClick r:id="rId1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8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5" name="TextBox 124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26" name="Picture 3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7" name="Rectangle 126">
            <a:hlinkClick r:id="rId1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0"/>
          <p:cNvPicPr>
            <a:picLocks noChangeAspect="1" noChangeArrowheads="1"/>
          </p:cNvPicPr>
          <p:nvPr/>
        </p:nvPicPr>
        <p:blipFill>
          <a:blip r:embed="rId1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0" name="Picture 9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1" name="Rectangle 130">
            <a:hlinkClick r:id="rId2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$ 0.50</a:t>
            </a:r>
            <a:endParaRPr lang="en-US" sz="1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121" name="Straight Connector 120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5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6" name="TextBox 125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sp>
        <p:nvSpPr>
          <p:cNvPr id="127" name="Rectangle 126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/>
          <p:cNvGrpSpPr/>
          <p:nvPr/>
        </p:nvGrpSpPr>
        <p:grpSpPr>
          <a:xfrm>
            <a:off x="2261410" y="1232396"/>
            <a:ext cx="4545211" cy="3343778"/>
            <a:chOff x="2261410" y="1168896"/>
            <a:chExt cx="4545211" cy="3343778"/>
          </a:xfrm>
        </p:grpSpPr>
        <p:sp>
          <p:nvSpPr>
            <p:cNvPr id="129" name="Chevron 128"/>
            <p:cNvSpPr/>
            <p:nvPr/>
          </p:nvSpPr>
          <p:spPr>
            <a:xfrm>
              <a:off x="6477231" y="27477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" name="Chord 129"/>
            <p:cNvSpPr/>
            <p:nvPr/>
          </p:nvSpPr>
          <p:spPr>
            <a:xfrm>
              <a:off x="6422202" y="26492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hord 130"/>
            <p:cNvSpPr/>
            <p:nvPr/>
          </p:nvSpPr>
          <p:spPr>
            <a:xfrm rot="10800000">
              <a:off x="2261410" y="26752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hevron 131"/>
            <p:cNvSpPr/>
            <p:nvPr/>
          </p:nvSpPr>
          <p:spPr>
            <a:xfrm rot="10800000">
              <a:off x="2483251" y="27737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33" name="Group 102"/>
            <p:cNvGrpSpPr/>
            <p:nvPr/>
          </p:nvGrpSpPr>
          <p:grpSpPr>
            <a:xfrm>
              <a:off x="2755900" y="1168896"/>
              <a:ext cx="3528864" cy="3343778"/>
              <a:chOff x="2755900" y="1168896"/>
              <a:chExt cx="3528864" cy="3343778"/>
            </a:xfrm>
          </p:grpSpPr>
          <p:grpSp>
            <p:nvGrpSpPr>
              <p:cNvPr id="134" name="Group 101"/>
              <p:cNvGrpSpPr/>
              <p:nvPr/>
            </p:nvGrpSpPr>
            <p:grpSpPr>
              <a:xfrm>
                <a:off x="2755900" y="1168896"/>
                <a:ext cx="3528864" cy="3343778"/>
                <a:chOff x="2779521" y="1168896"/>
                <a:chExt cx="3505241" cy="3343778"/>
              </a:xfrm>
            </p:grpSpPr>
            <p:sp>
              <p:nvSpPr>
                <p:cNvPr id="136" name="Rectangle 135">
                  <a:hlinkClick r:id="" action="ppaction://hlinkshowjump?jump=nextslide"/>
                </p:cNvPr>
                <p:cNvSpPr/>
                <p:nvPr/>
              </p:nvSpPr>
              <p:spPr>
                <a:xfrm>
                  <a:off x="278587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TextBox 136">
                  <a:hlinkClick r:id="" action="ppaction://hlinkshowjump?jump=nextslide"/>
                </p:cNvPr>
                <p:cNvSpPr txBox="1"/>
                <p:nvPr/>
              </p:nvSpPr>
              <p:spPr>
                <a:xfrm>
                  <a:off x="2785877" y="1852044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Broccoli</a:t>
                  </a:r>
                  <a:endParaRPr lang="en-US" sz="1600" b="1" dirty="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952172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52172" y="1889400"/>
                  <a:ext cx="1166295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 smtClean="0"/>
                    <a:t>Xiao </a:t>
                  </a:r>
                  <a:r>
                    <a:rPr lang="en-US" sz="1300" b="1" dirty="0" err="1" smtClean="0"/>
                    <a:t>Bai</a:t>
                  </a:r>
                  <a:r>
                    <a:rPr lang="en-US" sz="1300" b="1" dirty="0" smtClean="0"/>
                    <a:t> </a:t>
                  </a:r>
                  <a:r>
                    <a:rPr lang="en-US" sz="1300" b="1" dirty="0" err="1" smtClean="0"/>
                    <a:t>Cai</a:t>
                  </a:r>
                  <a:endParaRPr lang="en-US" sz="1300" b="1" dirty="0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511846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5118467" y="1876948"/>
                  <a:ext cx="116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 smtClean="0"/>
                    <a:t>Beansprout</a:t>
                  </a:r>
                  <a:endParaRPr lang="en-US" sz="1400" b="1" dirty="0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278587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2785877" y="3007206"/>
                  <a:ext cx="116629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 err="1" smtClean="0"/>
                    <a:t>KangKong</a:t>
                  </a:r>
                  <a:endParaRPr lang="en-US" sz="1500" b="1" dirty="0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952172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3952172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err="1" smtClean="0"/>
                    <a:t>Fishball</a:t>
                  </a:r>
                  <a:endParaRPr lang="en-US" sz="1600" b="1" dirty="0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511846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5118467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Meatball</a:t>
                  </a:r>
                  <a:endParaRPr lang="en-US" sz="1600" b="1" dirty="0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277952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TextBox 148"/>
                <p:cNvSpPr txBox="1"/>
                <p:nvPr/>
              </p:nvSpPr>
              <p:spPr>
                <a:xfrm>
                  <a:off x="277952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Seaweed</a:t>
                  </a:r>
                  <a:endParaRPr lang="en-US" sz="1600" b="1" dirty="0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3945816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3945816" y="4051009"/>
                  <a:ext cx="11662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Golden</a:t>
                  </a:r>
                </a:p>
                <a:p>
                  <a:pPr algn="ctr"/>
                  <a:r>
                    <a:rPr lang="en-US" sz="1200" b="1" dirty="0" smtClean="0"/>
                    <a:t>Mushroom</a:t>
                  </a:r>
                  <a:endParaRPr lang="en-US" sz="1200" b="1" dirty="0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511211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TextBox 152"/>
                <p:cNvSpPr txBox="1"/>
                <p:nvPr/>
              </p:nvSpPr>
              <p:spPr>
                <a:xfrm>
                  <a:off x="511211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Egg</a:t>
                  </a:r>
                  <a:endParaRPr lang="en-US" sz="1600" b="1" dirty="0"/>
                </a:p>
              </p:txBody>
            </p:sp>
            <p:pic>
              <p:nvPicPr>
                <p:cNvPr id="154" name="Picture 7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054499" y="2410524"/>
                  <a:ext cx="934807" cy="621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55" name="Picture 8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292743" y="2242672"/>
                  <a:ext cx="789438" cy="789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56" name="Picture 10"/>
                <p:cNvPicPr>
                  <a:picLocks noChangeAspect="1" noChangeArrowheads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 rot="20143361">
                  <a:off x="2941629" y="2368052"/>
                  <a:ext cx="912082" cy="7600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57" name="Picture 11"/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422" t="15917" r="7239" b="16052"/>
                <a:stretch>
                  <a:fillRect/>
                </a:stretch>
              </p:blipFill>
              <p:spPr bwMode="auto">
                <a:xfrm rot="1490936">
                  <a:off x="4161548" y="1242609"/>
                  <a:ext cx="766602" cy="590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58" name="Picture 14"/>
                <p:cNvPicPr>
                  <a:picLocks noChangeAspect="1" noChangeArrowheads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826" t="15831" r="2490" b="8026"/>
                <a:stretch>
                  <a:fillRect/>
                </a:stretch>
              </p:blipFill>
              <p:spPr bwMode="auto">
                <a:xfrm>
                  <a:off x="5292743" y="1288679"/>
                  <a:ext cx="834243" cy="6780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59" name="Picture 15"/>
                <p:cNvPicPr>
                  <a:picLocks noChangeAspect="1" noChangeArrowheads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0340" t="11870"/>
                <a:stretch>
                  <a:fillRect/>
                </a:stretch>
              </p:blipFill>
              <p:spPr bwMode="auto">
                <a:xfrm>
                  <a:off x="3030066" y="3573690"/>
                  <a:ext cx="583808" cy="5994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0" name="Picture 16"/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103897" y="3489971"/>
                  <a:ext cx="873197" cy="683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1" name="Picture 17"/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177485" y="3526605"/>
                  <a:ext cx="1060610" cy="795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pic>
            <p:nvPicPr>
              <p:cNvPr id="135" name="Picture 6">
                <a:hlinkClick r:id="" action="ppaction://hlinkshowjump?jump=nextslide"/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8941764">
                <a:off x="3019877" y="1215361"/>
                <a:ext cx="627265" cy="784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162" name="Rectangle 161">
            <a:hlinkClick r:id="rId12" action="ppaction://hlinksldjump"/>
          </p:cNvPr>
          <p:cNvSpPr/>
          <p:nvPr/>
        </p:nvSpPr>
        <p:spPr>
          <a:xfrm>
            <a:off x="3936454" y="1232396"/>
            <a:ext cx="1174155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64" name="Rounded Rectangle 163">
            <a:hlinkClick r:id="rId13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65" name="Rounded Rectangle 164">
            <a:hlinkClick r:id="rId13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73" name="TextBox 172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74" name="TextBox 173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75" name="Rectangle 174">
            <a:hlinkClick r:id="rId1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6" name="Picture 18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7" name="TextBox 176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78" name="Picture 3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9" name="Rectangle 178">
            <a:hlinkClick r:id="rId1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0" name="Picture 10"/>
          <p:cNvPicPr>
            <a:picLocks noChangeAspect="1" noChangeArrowheads="1"/>
          </p:cNvPicPr>
          <p:nvPr/>
        </p:nvPicPr>
        <p:blipFill>
          <a:blip r:embed="rId1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1" name="Picture 9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2" name="Rectangle 181">
            <a:hlinkClick r:id="rId2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/>
          <p:cNvGrpSpPr/>
          <p:nvPr/>
        </p:nvGrpSpPr>
        <p:grpSpPr>
          <a:xfrm>
            <a:off x="2456565" y="347157"/>
            <a:ext cx="4144818" cy="6176818"/>
            <a:chOff x="2470552" y="346363"/>
            <a:chExt cx="4144818" cy="6176818"/>
          </a:xfrm>
        </p:grpSpPr>
        <p:sp>
          <p:nvSpPr>
            <p:cNvPr id="168" name="Rectangle 167"/>
            <p:cNvSpPr/>
            <p:nvPr/>
          </p:nvSpPr>
          <p:spPr>
            <a:xfrm>
              <a:off x="2470552" y="346363"/>
              <a:ext cx="4144818" cy="617681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9" name="Group 68"/>
            <p:cNvGrpSpPr/>
            <p:nvPr/>
          </p:nvGrpSpPr>
          <p:grpSpPr>
            <a:xfrm>
              <a:off x="3225262" y="2212893"/>
              <a:ext cx="2747818" cy="1165648"/>
              <a:chOff x="3225262" y="2212893"/>
              <a:chExt cx="2747818" cy="1165648"/>
            </a:xfrm>
          </p:grpSpPr>
          <p:sp>
            <p:nvSpPr>
              <p:cNvPr id="170" name="Rounded Rectangle 169"/>
              <p:cNvSpPr/>
              <p:nvPr/>
            </p:nvSpPr>
            <p:spPr>
              <a:xfrm>
                <a:off x="3225262" y="2212893"/>
                <a:ext cx="2747818" cy="116564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Are you sure you want to</a:t>
                </a:r>
                <a:r>
                  <a:rPr lang="en-US" sz="1600" dirty="0" smtClean="0"/>
                  <a:t> </a:t>
                </a:r>
                <a:r>
                  <a:rPr lang="en-US" sz="1600" dirty="0" smtClean="0"/>
                  <a:t>clear </a:t>
                </a:r>
                <a:r>
                  <a:rPr lang="en-US" sz="1600" dirty="0" smtClean="0"/>
                  <a:t>your current order</a:t>
                </a:r>
                <a:r>
                  <a:rPr lang="en-US" sz="1600" dirty="0" smtClean="0"/>
                  <a:t>?</a:t>
                </a:r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</p:txBody>
          </p:sp>
          <p:sp>
            <p:nvSpPr>
              <p:cNvPr id="171" name="Rounded Rectangle 170">
                <a:hlinkClick r:id="rId14" action="ppaction://hlinksldjump"/>
              </p:cNvPr>
              <p:cNvSpPr/>
              <p:nvPr/>
            </p:nvSpPr>
            <p:spPr>
              <a:xfrm>
                <a:off x="3521146" y="2934121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Yes</a:t>
                </a:r>
                <a:endParaRPr lang="en-US" sz="1400" dirty="0"/>
              </a:p>
            </p:txBody>
          </p:sp>
          <p:sp>
            <p:nvSpPr>
              <p:cNvPr id="172" name="Rounded Rectangle 171">
                <a:hlinkClick r:id="" action="ppaction://hlinkshowjump?jump=previousslide"/>
              </p:cNvPr>
              <p:cNvSpPr/>
              <p:nvPr/>
            </p:nvSpPr>
            <p:spPr>
              <a:xfrm>
                <a:off x="4709688" y="2942068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$ 1.00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86" name="Straight Connector 85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TextBox 64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77" name="Picture 1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TextBox 79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92" name="Rectangle 91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2261410" y="1232396"/>
            <a:ext cx="4545211" cy="3343778"/>
            <a:chOff x="2261410" y="1168896"/>
            <a:chExt cx="4545211" cy="3343778"/>
          </a:xfrm>
        </p:grpSpPr>
        <p:sp>
          <p:nvSpPr>
            <p:cNvPr id="94" name="Chevron 93"/>
            <p:cNvSpPr/>
            <p:nvPr/>
          </p:nvSpPr>
          <p:spPr>
            <a:xfrm>
              <a:off x="6477231" y="27477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Chord 95"/>
            <p:cNvSpPr/>
            <p:nvPr/>
          </p:nvSpPr>
          <p:spPr>
            <a:xfrm>
              <a:off x="6422202" y="26492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hord 99"/>
            <p:cNvSpPr/>
            <p:nvPr/>
          </p:nvSpPr>
          <p:spPr>
            <a:xfrm rot="10800000">
              <a:off x="2261410" y="26752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hevron 98"/>
            <p:cNvSpPr/>
            <p:nvPr/>
          </p:nvSpPr>
          <p:spPr>
            <a:xfrm rot="10800000">
              <a:off x="2483251" y="27737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" name="Group 102"/>
            <p:cNvGrpSpPr/>
            <p:nvPr/>
          </p:nvGrpSpPr>
          <p:grpSpPr>
            <a:xfrm>
              <a:off x="2755900" y="1168896"/>
              <a:ext cx="3528863" cy="3343778"/>
              <a:chOff x="2755900" y="1168896"/>
              <a:chExt cx="3528863" cy="3343778"/>
            </a:xfrm>
          </p:grpSpPr>
          <p:grpSp>
            <p:nvGrpSpPr>
              <p:cNvPr id="9" name="Group 101"/>
              <p:cNvGrpSpPr/>
              <p:nvPr/>
            </p:nvGrpSpPr>
            <p:grpSpPr>
              <a:xfrm>
                <a:off x="2755900" y="1168896"/>
                <a:ext cx="3528863" cy="3343778"/>
                <a:chOff x="2779521" y="1168896"/>
                <a:chExt cx="3505241" cy="3343778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278587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2785877" y="1852044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Broccoli</a:t>
                  </a:r>
                  <a:endParaRPr lang="en-US" sz="1600" b="1" dirty="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952172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952172" y="1889400"/>
                  <a:ext cx="1166295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 smtClean="0"/>
                    <a:t>Xiao </a:t>
                  </a:r>
                  <a:r>
                    <a:rPr lang="en-US" sz="1300" b="1" dirty="0" err="1" smtClean="0"/>
                    <a:t>Bai</a:t>
                  </a:r>
                  <a:r>
                    <a:rPr lang="en-US" sz="1300" b="1" dirty="0" smtClean="0"/>
                    <a:t> </a:t>
                  </a:r>
                  <a:r>
                    <a:rPr lang="en-US" sz="1300" b="1" dirty="0" err="1" smtClean="0"/>
                    <a:t>Cai</a:t>
                  </a:r>
                  <a:endParaRPr lang="en-US" sz="1300" b="1" dirty="0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511846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5118467" y="1876948"/>
                  <a:ext cx="116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 smtClean="0"/>
                    <a:t>Beansprout</a:t>
                  </a:r>
                  <a:endParaRPr lang="en-US" sz="1400" b="1" dirty="0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278587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785877" y="3007206"/>
                  <a:ext cx="116629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 err="1" smtClean="0"/>
                    <a:t>KangKong</a:t>
                  </a:r>
                  <a:endParaRPr lang="en-US" sz="1500" b="1" dirty="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952172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952172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err="1" smtClean="0"/>
                    <a:t>Fishball</a:t>
                  </a:r>
                  <a:endParaRPr lang="en-US" sz="1600" b="1" dirty="0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511846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5118467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Meatball</a:t>
                  </a:r>
                  <a:endParaRPr lang="en-US" sz="1600" b="1" dirty="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277952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277952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Seaweed</a:t>
                  </a:r>
                  <a:endParaRPr lang="en-US" sz="1600" b="1" dirty="0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945816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3945816" y="4051009"/>
                  <a:ext cx="11662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Golden</a:t>
                  </a:r>
                </a:p>
                <a:p>
                  <a:pPr algn="ctr"/>
                  <a:r>
                    <a:rPr lang="en-US" sz="1200" b="1" dirty="0" smtClean="0"/>
                    <a:t>Mushroom</a:t>
                  </a:r>
                  <a:endParaRPr lang="en-US" sz="1200" b="1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11211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511211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Egg</a:t>
                  </a:r>
                  <a:endParaRPr lang="en-US" sz="1600" b="1" dirty="0"/>
                </a:p>
              </p:txBody>
            </p:sp>
            <p:pic>
              <p:nvPicPr>
                <p:cNvPr id="34823" name="Picture 7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054499" y="2410524"/>
                  <a:ext cx="934807" cy="621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34824" name="Picture 8"/>
                <p:cNvPicPr>
                  <a:picLocks noChangeAspect="1" noChangeArrowheads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292743" y="2242672"/>
                  <a:ext cx="789438" cy="789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34826" name="Picture 10"/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 rot="20143361">
                  <a:off x="2941629" y="2368052"/>
                  <a:ext cx="912082" cy="7600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34827" name="Picture 11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422" t="15917" r="7239" b="16052"/>
                <a:stretch>
                  <a:fillRect/>
                </a:stretch>
              </p:blipFill>
              <p:spPr bwMode="auto">
                <a:xfrm rot="1490936">
                  <a:off x="4161548" y="1242609"/>
                  <a:ext cx="766602" cy="590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34830" name="Picture 14"/>
                <p:cNvPicPr>
                  <a:picLocks noChangeAspect="1" noChangeArrowheads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826" t="15831" r="2490" b="8026"/>
                <a:stretch>
                  <a:fillRect/>
                </a:stretch>
              </p:blipFill>
              <p:spPr bwMode="auto">
                <a:xfrm>
                  <a:off x="5292743" y="1288679"/>
                  <a:ext cx="834243" cy="6780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34831" name="Picture 15"/>
                <p:cNvPicPr>
                  <a:picLocks noChangeAspect="1" noChangeArrowheads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0340" t="11870"/>
                <a:stretch>
                  <a:fillRect/>
                </a:stretch>
              </p:blipFill>
              <p:spPr bwMode="auto">
                <a:xfrm>
                  <a:off x="3030066" y="3573690"/>
                  <a:ext cx="583808" cy="5994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34832" name="Picture 16"/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103897" y="3489971"/>
                  <a:ext cx="873197" cy="683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34833" name="Picture 17"/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177485" y="3526605"/>
                  <a:ext cx="1060610" cy="795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pic>
            <p:nvPicPr>
              <p:cNvPr id="34822" name="Picture 6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8941764">
                <a:off x="3019877" y="1215361"/>
                <a:ext cx="627265" cy="784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83" name="Rectangle 82">
            <a:hlinkClick r:id="rId12" action="ppaction://hlinksldjump"/>
          </p:cNvPr>
          <p:cNvSpPr/>
          <p:nvPr/>
        </p:nvSpPr>
        <p:spPr>
          <a:xfrm>
            <a:off x="3930055" y="3553471"/>
            <a:ext cx="1148725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hlinkClick r:id="rId12" action="ppaction://hlinksldjump"/>
          </p:cNvPr>
          <p:cNvSpPr/>
          <p:nvPr/>
        </p:nvSpPr>
        <p:spPr>
          <a:xfrm>
            <a:off x="3911024" y="3553471"/>
            <a:ext cx="1167756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14" name="Rounded Rectangle 113">
            <a:hlinkClick r:id="rId13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15" name="Rounded Rectangle 114">
            <a:hlinkClick r:id="rId13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27" name="TextBox 126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28" name="TextBox 127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29" name="Rectangle 128">
            <a:hlinkClick r:id="rId1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8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1" name="TextBox 130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" name="Rectangle 132">
            <a:hlinkClick r:id="rId1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0"/>
          <p:cNvPicPr>
            <a:picLocks noChangeAspect="1" noChangeArrowheads="1"/>
          </p:cNvPicPr>
          <p:nvPr/>
        </p:nvPicPr>
        <p:blipFill>
          <a:blip r:embed="rId1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" name="Picture 9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6" name="Rectangle 135">
            <a:hlinkClick r:id="rId2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$ 1.00</a:t>
            </a:r>
            <a:endParaRPr lang="en-US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109" name="Straight Connector 108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3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4" name="TextBox 113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115" name="Picture 1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" name="TextBox 115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117" name="Rectangle 116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2261410" y="1232396"/>
            <a:ext cx="4545211" cy="3343778"/>
            <a:chOff x="2261410" y="1168896"/>
            <a:chExt cx="4545211" cy="3343778"/>
          </a:xfrm>
        </p:grpSpPr>
        <p:sp>
          <p:nvSpPr>
            <p:cNvPr id="119" name="Chevron 118"/>
            <p:cNvSpPr/>
            <p:nvPr/>
          </p:nvSpPr>
          <p:spPr>
            <a:xfrm>
              <a:off x="6477231" y="27477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Chord 119"/>
            <p:cNvSpPr/>
            <p:nvPr/>
          </p:nvSpPr>
          <p:spPr>
            <a:xfrm>
              <a:off x="6422202" y="26492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hord 120"/>
            <p:cNvSpPr/>
            <p:nvPr/>
          </p:nvSpPr>
          <p:spPr>
            <a:xfrm rot="10800000">
              <a:off x="2261410" y="26752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hevron 121"/>
            <p:cNvSpPr/>
            <p:nvPr/>
          </p:nvSpPr>
          <p:spPr>
            <a:xfrm rot="10800000">
              <a:off x="2483251" y="27737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3" name="Group 102"/>
            <p:cNvGrpSpPr/>
            <p:nvPr/>
          </p:nvGrpSpPr>
          <p:grpSpPr>
            <a:xfrm>
              <a:off x="2755900" y="1168896"/>
              <a:ext cx="3528864" cy="3343778"/>
              <a:chOff x="2755900" y="1168896"/>
              <a:chExt cx="3528864" cy="3343778"/>
            </a:xfrm>
          </p:grpSpPr>
          <p:grpSp>
            <p:nvGrpSpPr>
              <p:cNvPr id="124" name="Group 101"/>
              <p:cNvGrpSpPr/>
              <p:nvPr/>
            </p:nvGrpSpPr>
            <p:grpSpPr>
              <a:xfrm>
                <a:off x="2755900" y="1168896"/>
                <a:ext cx="3528864" cy="3343778"/>
                <a:chOff x="2779521" y="1168896"/>
                <a:chExt cx="3505241" cy="3343778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278587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2785877" y="1852044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Broccoli</a:t>
                  </a:r>
                  <a:endParaRPr lang="en-US" sz="1600" b="1" dirty="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952172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3952172" y="1889400"/>
                  <a:ext cx="1166295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 smtClean="0"/>
                    <a:t>Xiao </a:t>
                  </a:r>
                  <a:r>
                    <a:rPr lang="en-US" sz="1300" b="1" dirty="0" err="1" smtClean="0"/>
                    <a:t>Bai</a:t>
                  </a:r>
                  <a:r>
                    <a:rPr lang="en-US" sz="1300" b="1" dirty="0" smtClean="0"/>
                    <a:t> </a:t>
                  </a:r>
                  <a:r>
                    <a:rPr lang="en-US" sz="1300" b="1" dirty="0" err="1" smtClean="0"/>
                    <a:t>Cai</a:t>
                  </a:r>
                  <a:endParaRPr lang="en-US" sz="1300" b="1" dirty="0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511846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5118467" y="1876948"/>
                  <a:ext cx="116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 smtClean="0"/>
                    <a:t>Beansprout</a:t>
                  </a:r>
                  <a:endParaRPr lang="en-US" sz="1400" b="1" dirty="0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278587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2785877" y="3007206"/>
                  <a:ext cx="116629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 err="1" smtClean="0"/>
                    <a:t>KangKong</a:t>
                  </a:r>
                  <a:endParaRPr lang="en-US" sz="1500" b="1" dirty="0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952172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952172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err="1" smtClean="0"/>
                    <a:t>Fishball</a:t>
                  </a:r>
                  <a:endParaRPr lang="en-US" sz="1600" b="1" dirty="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511846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5118467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Meatball</a:t>
                  </a:r>
                  <a:endParaRPr lang="en-US" sz="1600" b="1" dirty="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277952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277952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Seaweed</a:t>
                  </a:r>
                  <a:endParaRPr lang="en-US" sz="1600" b="1" dirty="0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3945816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3945816" y="4051009"/>
                  <a:ext cx="11662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Golden</a:t>
                  </a:r>
                </a:p>
                <a:p>
                  <a:pPr algn="ctr"/>
                  <a:r>
                    <a:rPr lang="en-US" sz="1200" b="1" dirty="0" smtClean="0"/>
                    <a:t>Mushroom</a:t>
                  </a:r>
                  <a:endParaRPr lang="en-US" sz="1200" b="1" dirty="0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511211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511211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Egg</a:t>
                  </a:r>
                  <a:endParaRPr lang="en-US" sz="1600" b="1" dirty="0"/>
                </a:p>
              </p:txBody>
            </p:sp>
            <p:pic>
              <p:nvPicPr>
                <p:cNvPr id="144" name="Picture 7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054499" y="2410524"/>
                  <a:ext cx="934807" cy="621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5" name="Picture 8"/>
                <p:cNvPicPr>
                  <a:picLocks noChangeAspect="1" noChangeArrowheads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292743" y="2242672"/>
                  <a:ext cx="789438" cy="789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6" name="Picture 10"/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 rot="20143361">
                  <a:off x="2941629" y="2368052"/>
                  <a:ext cx="912082" cy="7600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7" name="Picture 11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422" t="15917" r="7239" b="16052"/>
                <a:stretch>
                  <a:fillRect/>
                </a:stretch>
              </p:blipFill>
              <p:spPr bwMode="auto">
                <a:xfrm rot="1490936">
                  <a:off x="4161548" y="1242609"/>
                  <a:ext cx="766602" cy="590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8" name="Picture 14"/>
                <p:cNvPicPr>
                  <a:picLocks noChangeAspect="1" noChangeArrowheads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826" t="15831" r="2490" b="8026"/>
                <a:stretch>
                  <a:fillRect/>
                </a:stretch>
              </p:blipFill>
              <p:spPr bwMode="auto">
                <a:xfrm>
                  <a:off x="5292743" y="1288679"/>
                  <a:ext cx="834243" cy="6780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9" name="Picture 15"/>
                <p:cNvPicPr>
                  <a:picLocks noChangeAspect="1" noChangeArrowheads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0340" t="11870"/>
                <a:stretch>
                  <a:fillRect/>
                </a:stretch>
              </p:blipFill>
              <p:spPr bwMode="auto">
                <a:xfrm>
                  <a:off x="3030066" y="3573690"/>
                  <a:ext cx="583808" cy="5994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50" name="Picture 16"/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103897" y="3489971"/>
                  <a:ext cx="873197" cy="683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51" name="Picture 17"/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177485" y="3526605"/>
                  <a:ext cx="1060610" cy="795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pic>
            <p:nvPicPr>
              <p:cNvPr id="125" name="Picture 6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8941764">
                <a:off x="3019877" y="1215361"/>
                <a:ext cx="627265" cy="784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152" name="Rectangle 151">
            <a:hlinkClick r:id="rId12" action="ppaction://hlinksldjump"/>
          </p:cNvPr>
          <p:cNvSpPr/>
          <p:nvPr/>
        </p:nvSpPr>
        <p:spPr>
          <a:xfrm>
            <a:off x="3930055" y="3553471"/>
            <a:ext cx="1148725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hlinkClick r:id="rId12" action="ppaction://hlinksldjump"/>
          </p:cNvPr>
          <p:cNvSpPr/>
          <p:nvPr/>
        </p:nvSpPr>
        <p:spPr>
          <a:xfrm>
            <a:off x="3911024" y="3553471"/>
            <a:ext cx="1167756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55" name="Rounded Rectangle 154">
            <a:hlinkClick r:id="rId13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56" name="Rounded Rectangle 155">
            <a:hlinkClick r:id="rId13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63" name="TextBox 162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64" name="TextBox 163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65" name="Rectangle 164">
            <a:hlinkClick r:id="rId1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8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7" name="TextBox 166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68" name="Picture 3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9" name="Rectangle 168">
            <a:hlinkClick r:id="rId1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Picture 10"/>
          <p:cNvPicPr>
            <a:picLocks noChangeAspect="1" noChangeArrowheads="1"/>
          </p:cNvPicPr>
          <p:nvPr/>
        </p:nvPicPr>
        <p:blipFill>
          <a:blip r:embed="rId1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1" name="Picture 9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2" name="Rectangle 171">
            <a:hlinkClick r:id="rId2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2456565" y="347157"/>
            <a:ext cx="4144818" cy="6176818"/>
            <a:chOff x="2470552" y="346363"/>
            <a:chExt cx="4144818" cy="6176818"/>
          </a:xfrm>
        </p:grpSpPr>
        <p:sp>
          <p:nvSpPr>
            <p:cNvPr id="158" name="Rectangle 157"/>
            <p:cNvSpPr/>
            <p:nvPr/>
          </p:nvSpPr>
          <p:spPr>
            <a:xfrm>
              <a:off x="2470552" y="346363"/>
              <a:ext cx="4144818" cy="617681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68"/>
            <p:cNvGrpSpPr/>
            <p:nvPr/>
          </p:nvGrpSpPr>
          <p:grpSpPr>
            <a:xfrm>
              <a:off x="3225262" y="2212893"/>
              <a:ext cx="2747818" cy="1165648"/>
              <a:chOff x="3225262" y="2212893"/>
              <a:chExt cx="2747818" cy="1165648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3225262" y="2212893"/>
                <a:ext cx="2747818" cy="116564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Are you sure you want to</a:t>
                </a:r>
                <a:r>
                  <a:rPr lang="en-US" sz="1600" dirty="0" smtClean="0"/>
                  <a:t> </a:t>
                </a:r>
                <a:r>
                  <a:rPr lang="en-US" sz="1600" dirty="0" smtClean="0"/>
                  <a:t>clear </a:t>
                </a:r>
                <a:r>
                  <a:rPr lang="en-US" sz="1600" dirty="0" smtClean="0"/>
                  <a:t>your current order</a:t>
                </a:r>
                <a:r>
                  <a:rPr lang="en-US" sz="1600" dirty="0" smtClean="0"/>
                  <a:t>?</a:t>
                </a:r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</p:txBody>
          </p:sp>
          <p:sp>
            <p:nvSpPr>
              <p:cNvPr id="161" name="Rounded Rectangle 160">
                <a:hlinkClick r:id="rId14" action="ppaction://hlinksldjump"/>
              </p:cNvPr>
              <p:cNvSpPr/>
              <p:nvPr/>
            </p:nvSpPr>
            <p:spPr>
              <a:xfrm>
                <a:off x="3521146" y="2934121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Yes</a:t>
                </a:r>
                <a:endParaRPr lang="en-US" sz="1400" dirty="0"/>
              </a:p>
            </p:txBody>
          </p:sp>
          <p:sp>
            <p:nvSpPr>
              <p:cNvPr id="162" name="Rounded Rectangle 161">
                <a:hlinkClick r:id="" action="ppaction://hlinkshowjump?jump=previousslide"/>
              </p:cNvPr>
              <p:cNvSpPr/>
              <p:nvPr/>
            </p:nvSpPr>
            <p:spPr>
              <a:xfrm>
                <a:off x="4709688" y="2942068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6" name="Picture 5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362" t="26621" r="34659" b="27362"/>
          <a:stretch>
            <a:fillRect/>
          </a:stretch>
        </p:blipFill>
        <p:spPr bwMode="auto">
          <a:xfrm>
            <a:off x="2459182" y="356945"/>
            <a:ext cx="4144818" cy="615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ounded Rectangle 8"/>
          <p:cNvSpPr/>
          <p:nvPr/>
        </p:nvSpPr>
        <p:spPr>
          <a:xfrm>
            <a:off x="3704168" y="4159251"/>
            <a:ext cx="677333" cy="677334"/>
          </a:xfrm>
          <a:prstGeom prst="roundRect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83002" y="4836585"/>
            <a:ext cx="8149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 smtClean="0">
                <a:solidFill>
                  <a:schemeClr val="bg1"/>
                </a:solidFill>
                <a:latin typeface="Arial"/>
                <a:cs typeface="Arial"/>
              </a:rPr>
              <a:t>QuickEat</a:t>
            </a:r>
            <a:endParaRPr lang="en-US" sz="105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 descr="12456948171194366574johnny_automatic_bowl_of_rice.svg.h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265" y="4273473"/>
            <a:ext cx="601132" cy="486918"/>
          </a:xfrm>
          <a:prstGeom prst="rect">
            <a:avLst/>
          </a:prstGeom>
        </p:spPr>
      </p:pic>
      <p:sp>
        <p:nvSpPr>
          <p:cNvPr id="12" name="Rounded Rectangle 11">
            <a:hlinkClick r:id="" action="ppaction://hlinkshowjump?jump=nextslide"/>
          </p:cNvPr>
          <p:cNvSpPr/>
          <p:nvPr/>
        </p:nvSpPr>
        <p:spPr>
          <a:xfrm>
            <a:off x="3704168" y="4159251"/>
            <a:ext cx="677333" cy="677334"/>
          </a:xfrm>
          <a:prstGeom prst="round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$ 1.50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86" name="Straight Connector 85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Chevron 93"/>
          <p:cNvSpPr/>
          <p:nvPr/>
        </p:nvSpPr>
        <p:spPr>
          <a:xfrm>
            <a:off x="6477231" y="2811226"/>
            <a:ext cx="110067" cy="131118"/>
          </a:xfrm>
          <a:prstGeom prst="chevron">
            <a:avLst>
              <a:gd name="adj" fmla="val 4374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Chord 95"/>
          <p:cNvSpPr/>
          <p:nvPr/>
        </p:nvSpPr>
        <p:spPr>
          <a:xfrm>
            <a:off x="6422202" y="2712735"/>
            <a:ext cx="384419" cy="334942"/>
          </a:xfrm>
          <a:prstGeom prst="chord">
            <a:avLst>
              <a:gd name="adj1" fmla="val 5406866"/>
              <a:gd name="adj2" fmla="val 1620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hord 99"/>
          <p:cNvSpPr/>
          <p:nvPr/>
        </p:nvSpPr>
        <p:spPr>
          <a:xfrm rot="10800000">
            <a:off x="2261410" y="2738799"/>
            <a:ext cx="384419" cy="334942"/>
          </a:xfrm>
          <a:prstGeom prst="chord">
            <a:avLst>
              <a:gd name="adj1" fmla="val 5406866"/>
              <a:gd name="adj2" fmla="val 1620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hevron 98"/>
          <p:cNvSpPr/>
          <p:nvPr/>
        </p:nvSpPr>
        <p:spPr>
          <a:xfrm rot="10800000">
            <a:off x="2483251" y="2837290"/>
            <a:ext cx="110067" cy="131118"/>
          </a:xfrm>
          <a:prstGeom prst="chevron">
            <a:avLst>
              <a:gd name="adj" fmla="val 4374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102"/>
          <p:cNvGrpSpPr/>
          <p:nvPr/>
        </p:nvGrpSpPr>
        <p:grpSpPr>
          <a:xfrm>
            <a:off x="2755900" y="1232396"/>
            <a:ext cx="3528863" cy="3343778"/>
            <a:chOff x="2755900" y="1168896"/>
            <a:chExt cx="3528863" cy="3343778"/>
          </a:xfrm>
        </p:grpSpPr>
        <p:grpSp>
          <p:nvGrpSpPr>
            <p:cNvPr id="9" name="Group 101"/>
            <p:cNvGrpSpPr/>
            <p:nvPr/>
          </p:nvGrpSpPr>
          <p:grpSpPr>
            <a:xfrm>
              <a:off x="2755900" y="1168896"/>
              <a:ext cx="3528863" cy="3343778"/>
              <a:chOff x="2779521" y="1168896"/>
              <a:chExt cx="3505241" cy="334377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785877" y="1168896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785877" y="1852044"/>
                <a:ext cx="1166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Broccoli</a:t>
                </a:r>
                <a:endParaRPr lang="en-US" sz="1600" b="1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52172" y="1168896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952172" y="1889400"/>
                <a:ext cx="116629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dirty="0" smtClean="0"/>
                  <a:t>Xiao </a:t>
                </a:r>
                <a:r>
                  <a:rPr lang="en-US" sz="1300" b="1" dirty="0" err="1" smtClean="0"/>
                  <a:t>Bai</a:t>
                </a:r>
                <a:r>
                  <a:rPr lang="en-US" sz="1300" b="1" dirty="0" smtClean="0"/>
                  <a:t> </a:t>
                </a:r>
                <a:r>
                  <a:rPr lang="en-US" sz="1300" b="1" dirty="0" err="1" smtClean="0"/>
                  <a:t>Cai</a:t>
                </a:r>
                <a:endParaRPr lang="en-US" sz="1300" b="1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118467" y="1168896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118467" y="1876948"/>
                <a:ext cx="1166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 smtClean="0"/>
                  <a:t>Beansprout</a:t>
                </a:r>
                <a:endParaRPr lang="en-US" sz="1400" b="1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785877" y="2324058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785877" y="3007206"/>
                <a:ext cx="116629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err="1" smtClean="0"/>
                  <a:t>KangKong</a:t>
                </a:r>
                <a:endParaRPr lang="en-US" sz="1500" b="1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52172" y="2324058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952172" y="3007206"/>
                <a:ext cx="1166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err="1" smtClean="0"/>
                  <a:t>Fishball</a:t>
                </a:r>
                <a:endParaRPr lang="en-US" sz="1600" b="1" dirty="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118467" y="2324058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118467" y="3007206"/>
                <a:ext cx="1166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Meatball</a:t>
                </a:r>
                <a:endParaRPr lang="en-US" sz="1600" b="1" dirty="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779521" y="3489971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779521" y="4173119"/>
                <a:ext cx="1166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Seaweed</a:t>
                </a:r>
                <a:endParaRPr lang="en-US" sz="1600" b="1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45816" y="3489971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945816" y="4051009"/>
                <a:ext cx="11662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/>
                  <a:t>Golden</a:t>
                </a:r>
              </a:p>
              <a:p>
                <a:pPr algn="ctr"/>
                <a:r>
                  <a:rPr lang="en-US" sz="1200" b="1" dirty="0" smtClean="0"/>
                  <a:t>Mushroom</a:t>
                </a:r>
                <a:endParaRPr lang="en-US" sz="1200" b="1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112111" y="3489971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112111" y="4173119"/>
                <a:ext cx="1166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Egg</a:t>
                </a:r>
                <a:endParaRPr lang="en-US" sz="1600" b="1" dirty="0"/>
              </a:p>
            </p:txBody>
          </p:sp>
          <p:pic>
            <p:nvPicPr>
              <p:cNvPr id="34823" name="Picture 7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054499" y="2410524"/>
                <a:ext cx="934807" cy="621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824" name="Picture 8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292743" y="2242672"/>
                <a:ext cx="789438" cy="789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826" name="Picture 10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20143361">
                <a:off x="2941629" y="2368052"/>
                <a:ext cx="912082" cy="7600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827" name="Picture 11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422" t="15917" r="7239" b="16052"/>
              <a:stretch>
                <a:fillRect/>
              </a:stretch>
            </p:blipFill>
            <p:spPr bwMode="auto">
              <a:xfrm rot="1490936">
                <a:off x="4161548" y="1242609"/>
                <a:ext cx="766602" cy="590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830" name="Picture 14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826" t="15831" r="2490" b="8026"/>
              <a:stretch>
                <a:fillRect/>
              </a:stretch>
            </p:blipFill>
            <p:spPr bwMode="auto">
              <a:xfrm>
                <a:off x="5292743" y="1288679"/>
                <a:ext cx="834243" cy="6780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831" name="Picture 15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0340" t="11870"/>
              <a:stretch>
                <a:fillRect/>
              </a:stretch>
            </p:blipFill>
            <p:spPr bwMode="auto">
              <a:xfrm>
                <a:off x="3030066" y="3573690"/>
                <a:ext cx="583808" cy="5994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832" name="Picture 16"/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103897" y="3489971"/>
                <a:ext cx="873197" cy="6831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34833" name="Picture 17"/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177485" y="3526605"/>
                <a:ext cx="1060610" cy="7954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4822" name="Picture 6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8941764">
              <a:off x="3019877" y="1215361"/>
              <a:ext cx="627265" cy="784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TextBox 64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66" name="Picture 1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0427" y="4965700"/>
            <a:ext cx="645832" cy="5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TextBox 66"/>
          <p:cNvSpPr txBox="1"/>
          <p:nvPr/>
        </p:nvSpPr>
        <p:spPr>
          <a:xfrm>
            <a:off x="3831822" y="5384329"/>
            <a:ext cx="117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Golden</a:t>
            </a:r>
          </a:p>
          <a:p>
            <a:pPr algn="ctr"/>
            <a:r>
              <a:rPr lang="en-US" sz="1000" b="1" dirty="0" smtClean="0"/>
              <a:t>Mushroom</a:t>
            </a:r>
            <a:endParaRPr lang="en-US" sz="1000" b="1" dirty="0"/>
          </a:p>
        </p:txBody>
      </p:sp>
      <p:pic>
        <p:nvPicPr>
          <p:cNvPr id="77" name="Picture 1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TextBox 79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22" name="Rounded Rectangle 121">
            <a:hlinkClick r:id="rId12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23" name="Rounded Rectangle 122">
            <a:hlinkClick r:id="rId12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36" name="TextBox 135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37" name="Rectangle 136">
            <a:hlinkClick r:id="rId13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8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9" name="TextBox 138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1" name="Rectangle 140">
            <a:hlinkClick r:id="rId16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0"/>
          <p:cNvPicPr>
            <a:picLocks noChangeAspect="1" noChangeArrowheads="1"/>
          </p:cNvPicPr>
          <p:nvPr/>
        </p:nvPicPr>
        <p:blipFill>
          <a:blip r:embed="rId17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" name="Picture 9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4" name="Rectangle 143">
            <a:hlinkClick r:id="rId19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$ 1.50</a:t>
            </a:r>
            <a:endParaRPr lang="en-US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109" name="Straight Connector 108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Chevron 113"/>
          <p:cNvSpPr/>
          <p:nvPr/>
        </p:nvSpPr>
        <p:spPr>
          <a:xfrm>
            <a:off x="6477231" y="2811226"/>
            <a:ext cx="110067" cy="131118"/>
          </a:xfrm>
          <a:prstGeom prst="chevron">
            <a:avLst>
              <a:gd name="adj" fmla="val 4374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Chord 114"/>
          <p:cNvSpPr/>
          <p:nvPr/>
        </p:nvSpPr>
        <p:spPr>
          <a:xfrm>
            <a:off x="6422202" y="2712735"/>
            <a:ext cx="384419" cy="334942"/>
          </a:xfrm>
          <a:prstGeom prst="chord">
            <a:avLst>
              <a:gd name="adj1" fmla="val 5406866"/>
              <a:gd name="adj2" fmla="val 1620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hord 115"/>
          <p:cNvSpPr/>
          <p:nvPr/>
        </p:nvSpPr>
        <p:spPr>
          <a:xfrm rot="10800000">
            <a:off x="2261410" y="2738799"/>
            <a:ext cx="384419" cy="334942"/>
          </a:xfrm>
          <a:prstGeom prst="chord">
            <a:avLst>
              <a:gd name="adj1" fmla="val 5406866"/>
              <a:gd name="adj2" fmla="val 1620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hevron 116"/>
          <p:cNvSpPr/>
          <p:nvPr/>
        </p:nvSpPr>
        <p:spPr>
          <a:xfrm rot="10800000">
            <a:off x="2483251" y="2837290"/>
            <a:ext cx="110067" cy="131118"/>
          </a:xfrm>
          <a:prstGeom prst="chevron">
            <a:avLst>
              <a:gd name="adj" fmla="val 4374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8" name="Group 102"/>
          <p:cNvGrpSpPr/>
          <p:nvPr/>
        </p:nvGrpSpPr>
        <p:grpSpPr>
          <a:xfrm>
            <a:off x="2755900" y="1232396"/>
            <a:ext cx="3528863" cy="3343778"/>
            <a:chOff x="2755900" y="1168896"/>
            <a:chExt cx="3528863" cy="3343778"/>
          </a:xfrm>
        </p:grpSpPr>
        <p:grpSp>
          <p:nvGrpSpPr>
            <p:cNvPr id="119" name="Group 101"/>
            <p:cNvGrpSpPr/>
            <p:nvPr/>
          </p:nvGrpSpPr>
          <p:grpSpPr>
            <a:xfrm>
              <a:off x="2755900" y="1168896"/>
              <a:ext cx="3528864" cy="3343778"/>
              <a:chOff x="2779521" y="1168896"/>
              <a:chExt cx="3505241" cy="3343778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2785877" y="1168896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785877" y="1852044"/>
                <a:ext cx="1166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Broccoli</a:t>
                </a:r>
                <a:endParaRPr lang="en-US" sz="1600" b="1" dirty="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52172" y="1168896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3952172" y="1889400"/>
                <a:ext cx="116629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dirty="0" smtClean="0"/>
                  <a:t>Xiao </a:t>
                </a:r>
                <a:r>
                  <a:rPr lang="en-US" sz="1300" b="1" dirty="0" err="1" smtClean="0"/>
                  <a:t>Bai</a:t>
                </a:r>
                <a:r>
                  <a:rPr lang="en-US" sz="1300" b="1" dirty="0" smtClean="0"/>
                  <a:t> </a:t>
                </a:r>
                <a:r>
                  <a:rPr lang="en-US" sz="1300" b="1" dirty="0" err="1" smtClean="0"/>
                  <a:t>Cai</a:t>
                </a:r>
                <a:endParaRPr lang="en-US" sz="1300" b="1" dirty="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118467" y="1168896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5118467" y="1876948"/>
                <a:ext cx="1166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 smtClean="0"/>
                  <a:t>Beansprout</a:t>
                </a:r>
                <a:endParaRPr lang="en-US" sz="1400" b="1" dirty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2785877" y="2324058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785877" y="3007206"/>
                <a:ext cx="116629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err="1" smtClean="0"/>
                  <a:t>KangKong</a:t>
                </a:r>
                <a:endParaRPr lang="en-US" sz="1500" b="1" dirty="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3952172" y="2324058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3952172" y="3007206"/>
                <a:ext cx="1166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err="1" smtClean="0"/>
                  <a:t>Fishball</a:t>
                </a:r>
                <a:endParaRPr lang="en-US" sz="1600" b="1" dirty="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118467" y="2324058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5118467" y="3007206"/>
                <a:ext cx="1166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Meatball</a:t>
                </a:r>
                <a:endParaRPr lang="en-US" sz="1600" b="1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779521" y="3489971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779521" y="4173119"/>
                <a:ext cx="1166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Seaweed</a:t>
                </a:r>
                <a:endParaRPr lang="en-US" sz="1600" b="1" dirty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3945816" y="3489971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945816" y="4051009"/>
                <a:ext cx="11662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/>
                  <a:t>Golden</a:t>
                </a:r>
              </a:p>
              <a:p>
                <a:pPr algn="ctr"/>
                <a:r>
                  <a:rPr lang="en-US" sz="1200" b="1" dirty="0" smtClean="0"/>
                  <a:t>Mushroom</a:t>
                </a:r>
                <a:endParaRPr lang="en-US" sz="1200" b="1" dirty="0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5112111" y="3489971"/>
                <a:ext cx="1166295" cy="1003683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5112111" y="4173119"/>
                <a:ext cx="1166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/>
                  <a:t>Egg</a:t>
                </a:r>
                <a:endParaRPr lang="en-US" sz="1600" b="1" dirty="0"/>
              </a:p>
            </p:txBody>
          </p:sp>
          <p:pic>
            <p:nvPicPr>
              <p:cNvPr id="139" name="Picture 7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054499" y="2410524"/>
                <a:ext cx="934807" cy="621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0" name="Picture 8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292743" y="2242672"/>
                <a:ext cx="789438" cy="789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1" name="Picture 10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20143361">
                <a:off x="2941629" y="2368052"/>
                <a:ext cx="912082" cy="7600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2" name="Picture 11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422" t="15917" r="7239" b="16052"/>
              <a:stretch>
                <a:fillRect/>
              </a:stretch>
            </p:blipFill>
            <p:spPr bwMode="auto">
              <a:xfrm rot="1490936">
                <a:off x="4161548" y="1242609"/>
                <a:ext cx="766602" cy="590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3" name="Picture 14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826" t="15831" r="2490" b="8026"/>
              <a:stretch>
                <a:fillRect/>
              </a:stretch>
            </p:blipFill>
            <p:spPr bwMode="auto">
              <a:xfrm>
                <a:off x="5292743" y="1288679"/>
                <a:ext cx="834243" cy="6780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4" name="Picture 15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0340" t="11870"/>
              <a:stretch>
                <a:fillRect/>
              </a:stretch>
            </p:blipFill>
            <p:spPr bwMode="auto">
              <a:xfrm>
                <a:off x="3030066" y="3573690"/>
                <a:ext cx="583808" cy="5994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5" name="Picture 16"/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103897" y="3489971"/>
                <a:ext cx="873197" cy="6831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6" name="Picture 17"/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177485" y="3526605"/>
                <a:ext cx="1060610" cy="7954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20" name="Picture 6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8941764">
              <a:off x="3019877" y="1215361"/>
              <a:ext cx="627265" cy="784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47" name="Picture 6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8" name="TextBox 147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149" name="Picture 1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0427" y="4965700"/>
            <a:ext cx="645832" cy="5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0" name="TextBox 149"/>
          <p:cNvSpPr txBox="1"/>
          <p:nvPr/>
        </p:nvSpPr>
        <p:spPr>
          <a:xfrm>
            <a:off x="3831822" y="5384329"/>
            <a:ext cx="117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Golden</a:t>
            </a:r>
          </a:p>
          <a:p>
            <a:pPr algn="ctr"/>
            <a:r>
              <a:rPr lang="en-US" sz="1000" b="1" dirty="0" smtClean="0"/>
              <a:t>Mushroom</a:t>
            </a:r>
            <a:endParaRPr lang="en-US" sz="1000" b="1" dirty="0"/>
          </a:p>
        </p:txBody>
      </p:sp>
      <p:pic>
        <p:nvPicPr>
          <p:cNvPr id="151" name="Picture 1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2" name="TextBox 151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54" name="Rounded Rectangle 153">
            <a:hlinkClick r:id="rId12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55" name="Rounded Rectangle 154">
            <a:hlinkClick r:id="rId12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56" name="TextBox 155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58" name="Rectangle 157">
            <a:hlinkClick r:id="rId13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Picture 18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0" name="TextBox 159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61" name="Picture 3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2" name="Rectangle 161">
            <a:hlinkClick r:id="rId16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0"/>
          <p:cNvPicPr>
            <a:picLocks noChangeAspect="1" noChangeArrowheads="1"/>
          </p:cNvPicPr>
          <p:nvPr/>
        </p:nvPicPr>
        <p:blipFill>
          <a:blip r:embed="rId17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4" name="Picture 9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5" name="Rectangle 164">
            <a:hlinkClick r:id="rId19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2454438" y="347159"/>
            <a:ext cx="4144818" cy="6176816"/>
            <a:chOff x="2470552" y="346363"/>
            <a:chExt cx="4144818" cy="6176817"/>
          </a:xfrm>
        </p:grpSpPr>
        <p:sp>
          <p:nvSpPr>
            <p:cNvPr id="63" name="Rectangle 62"/>
            <p:cNvSpPr/>
            <p:nvPr/>
          </p:nvSpPr>
          <p:spPr>
            <a:xfrm>
              <a:off x="2470552" y="346363"/>
              <a:ext cx="4144818" cy="617681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68"/>
            <p:cNvGrpSpPr/>
            <p:nvPr/>
          </p:nvGrpSpPr>
          <p:grpSpPr>
            <a:xfrm>
              <a:off x="3225262" y="2212893"/>
              <a:ext cx="2747818" cy="1165648"/>
              <a:chOff x="3225262" y="2212893"/>
              <a:chExt cx="2747818" cy="1165648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3225262" y="2212893"/>
                <a:ext cx="2747818" cy="116564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Are you sure you want to</a:t>
                </a:r>
                <a:r>
                  <a:rPr lang="en-US" sz="1600" dirty="0" smtClean="0"/>
                  <a:t> </a:t>
                </a:r>
                <a:r>
                  <a:rPr lang="en-US" sz="1600" dirty="0" smtClean="0"/>
                  <a:t>clear </a:t>
                </a:r>
                <a:r>
                  <a:rPr lang="en-US" sz="1600" dirty="0" smtClean="0"/>
                  <a:t>your current order</a:t>
                </a:r>
                <a:r>
                  <a:rPr lang="en-US" sz="1600" dirty="0" smtClean="0"/>
                  <a:t>?</a:t>
                </a:r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</p:txBody>
          </p:sp>
          <p:sp>
            <p:nvSpPr>
              <p:cNvPr id="75" name="Rounded Rectangle 74">
                <a:hlinkClick r:id="rId13" action="ppaction://hlinksldjump"/>
              </p:cNvPr>
              <p:cNvSpPr/>
              <p:nvPr/>
            </p:nvSpPr>
            <p:spPr>
              <a:xfrm>
                <a:off x="3521146" y="2934121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Yes</a:t>
                </a:r>
                <a:endParaRPr lang="en-US" sz="1400" dirty="0"/>
              </a:p>
            </p:txBody>
          </p:sp>
          <p:sp>
            <p:nvSpPr>
              <p:cNvPr id="78" name="Rounded Rectangle 77">
                <a:hlinkClick r:id="" action="ppaction://hlinkshowjump?jump=previousslide"/>
              </p:cNvPr>
              <p:cNvSpPr/>
              <p:nvPr/>
            </p:nvSpPr>
            <p:spPr>
              <a:xfrm>
                <a:off x="4709688" y="2942068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$ 1.50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86" name="Straight Connector 85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TextBox 64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66" name="Picture 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0427" y="4965700"/>
            <a:ext cx="645832" cy="5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TextBox 66"/>
          <p:cNvSpPr txBox="1"/>
          <p:nvPr/>
        </p:nvSpPr>
        <p:spPr>
          <a:xfrm>
            <a:off x="3831822" y="5384329"/>
            <a:ext cx="117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Golden</a:t>
            </a:r>
          </a:p>
          <a:p>
            <a:pPr algn="ctr"/>
            <a:r>
              <a:rPr lang="en-US" sz="1000" b="1" dirty="0" smtClean="0"/>
              <a:t>Mushroom</a:t>
            </a:r>
            <a:endParaRPr lang="en-US" sz="1000" b="1" dirty="0"/>
          </a:p>
        </p:txBody>
      </p:sp>
      <p:pic>
        <p:nvPicPr>
          <p:cNvPr id="77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TextBox 79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97" name="Rectangle 96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2261410" y="1134111"/>
            <a:ext cx="4545211" cy="3410343"/>
            <a:chOff x="2261410" y="1096011"/>
            <a:chExt cx="4545211" cy="3410343"/>
          </a:xfrm>
        </p:grpSpPr>
        <p:sp>
          <p:nvSpPr>
            <p:cNvPr id="94" name="Chevron 93"/>
            <p:cNvSpPr/>
            <p:nvPr/>
          </p:nvSpPr>
          <p:spPr>
            <a:xfrm>
              <a:off x="6477231" y="27604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Chord 95"/>
            <p:cNvSpPr/>
            <p:nvPr/>
          </p:nvSpPr>
          <p:spPr>
            <a:xfrm>
              <a:off x="6422202" y="26619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hord 99"/>
            <p:cNvSpPr/>
            <p:nvPr/>
          </p:nvSpPr>
          <p:spPr>
            <a:xfrm rot="10800000">
              <a:off x="2261410" y="26879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hevron 98"/>
            <p:cNvSpPr/>
            <p:nvPr/>
          </p:nvSpPr>
          <p:spPr>
            <a:xfrm rot="10800000">
              <a:off x="2483251" y="27864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62299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62299" y="1864744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Rice</a:t>
              </a:r>
              <a:endParaRPr lang="en-US" sz="1600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6454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936454" y="1902100"/>
              <a:ext cx="117415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/>
                <a:t>Egg Noodles</a:t>
              </a:r>
              <a:endParaRPr lang="en-US" sz="1300" b="1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10608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10608" y="1889648"/>
              <a:ext cx="1174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Bee </a:t>
              </a:r>
              <a:r>
                <a:rPr lang="en-US" sz="1400" b="1" dirty="0" err="1" smtClean="0"/>
                <a:t>Hoon</a:t>
              </a:r>
              <a:endParaRPr lang="en-US" sz="14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62299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62299" y="3019906"/>
              <a:ext cx="11741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err="1" smtClean="0"/>
                <a:t>Kway</a:t>
              </a:r>
              <a:r>
                <a:rPr lang="en-US" sz="1500" b="1" dirty="0" smtClean="0"/>
                <a:t> </a:t>
              </a:r>
              <a:r>
                <a:rPr lang="en-US" sz="1500" b="1" dirty="0" err="1" smtClean="0"/>
                <a:t>Tiao</a:t>
              </a:r>
              <a:endParaRPr lang="en-US" sz="1500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6454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110608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755900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30055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104209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810" name="Picture 2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71431" y="1096011"/>
              <a:ext cx="948081" cy="806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9811" name="Picture 3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822" t="6431" r="5589" b="7600"/>
            <a:stretch>
              <a:fillRect/>
            </a:stretch>
          </p:blipFill>
          <p:spPr bwMode="auto">
            <a:xfrm>
              <a:off x="4056229" y="1281599"/>
              <a:ext cx="924347" cy="607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9812" name="Picture 4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032" t="5208" r="6221" b="3810"/>
            <a:stretch>
              <a:fillRect/>
            </a:stretch>
          </p:blipFill>
          <p:spPr bwMode="auto">
            <a:xfrm>
              <a:off x="5253179" y="1281783"/>
              <a:ext cx="880994" cy="620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9814" name="Picture 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90818" y="2460261"/>
              <a:ext cx="939983" cy="574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87" name="Rectangle 86">
            <a:hlinkClick r:id="" action="ppaction://hlinkshowjump?jump=nextslide"/>
          </p:cNvPr>
          <p:cNvSpPr/>
          <p:nvPr/>
        </p:nvSpPr>
        <p:spPr>
          <a:xfrm>
            <a:off x="3911024" y="1207261"/>
            <a:ext cx="1167756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05" name="Rounded Rectangle 104">
            <a:hlinkClick r:id="rId10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06" name="Rounded Rectangle 105">
            <a:hlinkClick r:id="rId10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20" name="Rectangle 119">
            <a:hlinkClick r:id="rId11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8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" name="TextBox 121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23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4" name="Rectangle 123">
            <a:hlinkClick r:id="rId14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0"/>
          <p:cNvPicPr>
            <a:picLocks noChangeAspect="1" noChangeArrowheads="1"/>
          </p:cNvPicPr>
          <p:nvPr/>
        </p:nvPicPr>
        <p:blipFill>
          <a:blip r:embed="rId15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" name="Picture 9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7" name="Rectangle 126">
            <a:hlinkClick r:id="rId17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$ 1.50</a:t>
            </a:r>
            <a:endParaRPr lang="en-US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109" name="Straight Connector 108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3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4" name="TextBox 113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115" name="Picture 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0427" y="4965700"/>
            <a:ext cx="645832" cy="5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" name="TextBox 115"/>
          <p:cNvSpPr txBox="1"/>
          <p:nvPr/>
        </p:nvSpPr>
        <p:spPr>
          <a:xfrm>
            <a:off x="3831822" y="5384329"/>
            <a:ext cx="117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Golden</a:t>
            </a:r>
          </a:p>
          <a:p>
            <a:pPr algn="ctr"/>
            <a:r>
              <a:rPr lang="en-US" sz="1000" b="1" dirty="0" smtClean="0"/>
              <a:t>Mushroom</a:t>
            </a:r>
            <a:endParaRPr lang="en-US" sz="1000" b="1" dirty="0"/>
          </a:p>
        </p:txBody>
      </p:sp>
      <p:pic>
        <p:nvPicPr>
          <p:cNvPr id="117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8" name="TextBox 117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119" name="Rectangle 118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2261410" y="1134111"/>
            <a:ext cx="4545211" cy="3410343"/>
            <a:chOff x="2261410" y="1096011"/>
            <a:chExt cx="4545211" cy="3410343"/>
          </a:xfrm>
        </p:grpSpPr>
        <p:sp>
          <p:nvSpPr>
            <p:cNvPr id="121" name="Chevron 120"/>
            <p:cNvSpPr/>
            <p:nvPr/>
          </p:nvSpPr>
          <p:spPr>
            <a:xfrm>
              <a:off x="6477231" y="27604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Chord 121"/>
            <p:cNvSpPr/>
            <p:nvPr/>
          </p:nvSpPr>
          <p:spPr>
            <a:xfrm>
              <a:off x="6422202" y="26619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hord 122"/>
            <p:cNvSpPr/>
            <p:nvPr/>
          </p:nvSpPr>
          <p:spPr>
            <a:xfrm rot="10800000">
              <a:off x="2261410" y="26879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hevron 123"/>
            <p:cNvSpPr/>
            <p:nvPr/>
          </p:nvSpPr>
          <p:spPr>
            <a:xfrm rot="10800000">
              <a:off x="2483251" y="27864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762299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762299" y="1864744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Rice</a:t>
              </a:r>
              <a:endParaRPr lang="en-US" sz="1600" b="1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936454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936454" y="1902100"/>
              <a:ext cx="117415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/>
                <a:t>Egg Noodles</a:t>
              </a:r>
              <a:endParaRPr lang="en-US" sz="1300" b="1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110608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110608" y="1889648"/>
              <a:ext cx="1174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Bee </a:t>
              </a:r>
              <a:r>
                <a:rPr lang="en-US" sz="1400" b="1" dirty="0" err="1" smtClean="0"/>
                <a:t>Hoon</a:t>
              </a:r>
              <a:endParaRPr lang="en-US" sz="1400" b="1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762299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762299" y="3019906"/>
              <a:ext cx="11741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err="1" smtClean="0"/>
                <a:t>Kway</a:t>
              </a:r>
              <a:r>
                <a:rPr lang="en-US" sz="1500" b="1" dirty="0" smtClean="0"/>
                <a:t> </a:t>
              </a:r>
              <a:r>
                <a:rPr lang="en-US" sz="1500" b="1" dirty="0" err="1" smtClean="0"/>
                <a:t>Tiao</a:t>
              </a:r>
              <a:endParaRPr lang="en-US" sz="1500" b="1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36454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110608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755900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930055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104209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8" name="Picture 2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71431" y="1096011"/>
              <a:ext cx="948081" cy="806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9" name="Picture 3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822" t="6431" r="5589" b="7600"/>
            <a:stretch>
              <a:fillRect/>
            </a:stretch>
          </p:blipFill>
          <p:spPr bwMode="auto">
            <a:xfrm>
              <a:off x="4056229" y="1281599"/>
              <a:ext cx="924347" cy="607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0" name="Picture 4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032" t="5208" r="6221" b="3810"/>
            <a:stretch>
              <a:fillRect/>
            </a:stretch>
          </p:blipFill>
          <p:spPr bwMode="auto">
            <a:xfrm>
              <a:off x="5253179" y="1281783"/>
              <a:ext cx="880994" cy="620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1" name="Picture 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90818" y="2460261"/>
              <a:ext cx="939983" cy="574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42" name="Rectangle 141">
            <a:hlinkClick r:id="" action="ppaction://hlinkshowjump?jump=nextslide"/>
          </p:cNvPr>
          <p:cNvSpPr/>
          <p:nvPr/>
        </p:nvSpPr>
        <p:spPr>
          <a:xfrm>
            <a:off x="3911024" y="1207261"/>
            <a:ext cx="1167756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44" name="Rounded Rectangle 143">
            <a:hlinkClick r:id="rId10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45" name="Rounded Rectangle 144">
            <a:hlinkClick r:id="rId10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47" name="TextBox 146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48" name="Rectangle 147">
            <a:hlinkClick r:id="rId11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18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0" name="TextBox 149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51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2" name="Rectangle 151">
            <a:hlinkClick r:id="rId14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0"/>
          <p:cNvPicPr>
            <a:picLocks noChangeAspect="1" noChangeArrowheads="1"/>
          </p:cNvPicPr>
          <p:nvPr/>
        </p:nvPicPr>
        <p:blipFill>
          <a:blip r:embed="rId15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4" name="Picture 9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5" name="Rectangle 154">
            <a:hlinkClick r:id="rId17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2456565" y="346362"/>
            <a:ext cx="4144818" cy="6176817"/>
            <a:chOff x="2470552" y="346363"/>
            <a:chExt cx="4144818" cy="6177612"/>
          </a:xfrm>
        </p:grpSpPr>
        <p:sp>
          <p:nvSpPr>
            <p:cNvPr id="63" name="Rectangle 62"/>
            <p:cNvSpPr/>
            <p:nvPr/>
          </p:nvSpPr>
          <p:spPr>
            <a:xfrm>
              <a:off x="2470552" y="346363"/>
              <a:ext cx="4144818" cy="617761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68"/>
            <p:cNvGrpSpPr/>
            <p:nvPr/>
          </p:nvGrpSpPr>
          <p:grpSpPr>
            <a:xfrm>
              <a:off x="3225262" y="2212893"/>
              <a:ext cx="2747818" cy="1165648"/>
              <a:chOff x="3225262" y="2212893"/>
              <a:chExt cx="2747818" cy="1165648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3225262" y="2212893"/>
                <a:ext cx="2747818" cy="116564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Are you sure you want to</a:t>
                </a:r>
                <a:r>
                  <a:rPr lang="en-US" sz="1600" dirty="0" smtClean="0"/>
                  <a:t> </a:t>
                </a:r>
                <a:r>
                  <a:rPr lang="en-US" sz="1600" dirty="0" smtClean="0"/>
                  <a:t>clear </a:t>
                </a:r>
                <a:r>
                  <a:rPr lang="en-US" sz="1600" dirty="0" smtClean="0"/>
                  <a:t>your current order</a:t>
                </a:r>
                <a:r>
                  <a:rPr lang="en-US" sz="1600" dirty="0" smtClean="0"/>
                  <a:t>?</a:t>
                </a:r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</p:txBody>
          </p:sp>
          <p:sp>
            <p:nvSpPr>
              <p:cNvPr id="75" name="Rounded Rectangle 74">
                <a:hlinkClick r:id="rId11" action="ppaction://hlinksldjump"/>
              </p:cNvPr>
              <p:cNvSpPr/>
              <p:nvPr/>
            </p:nvSpPr>
            <p:spPr>
              <a:xfrm>
                <a:off x="3521146" y="2934121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Yes</a:t>
                </a:r>
                <a:endParaRPr lang="en-US" sz="1400" dirty="0"/>
              </a:p>
            </p:txBody>
          </p:sp>
          <p:sp>
            <p:nvSpPr>
              <p:cNvPr id="78" name="Rounded Rectangle 77">
                <a:hlinkClick r:id="" action="ppaction://hlinkshowjump?jump=previousslide"/>
              </p:cNvPr>
              <p:cNvSpPr/>
              <p:nvPr/>
            </p:nvSpPr>
            <p:spPr>
              <a:xfrm>
                <a:off x="4709688" y="2942068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$ 1.50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86" name="Straight Connector 85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TextBox 64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66" name="Picture 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0427" y="4965700"/>
            <a:ext cx="645832" cy="5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TextBox 66"/>
          <p:cNvSpPr txBox="1"/>
          <p:nvPr/>
        </p:nvSpPr>
        <p:spPr>
          <a:xfrm>
            <a:off x="3831822" y="5384329"/>
            <a:ext cx="117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Golden</a:t>
            </a:r>
          </a:p>
          <a:p>
            <a:pPr algn="ctr"/>
            <a:r>
              <a:rPr lang="en-US" sz="1000" b="1" dirty="0" smtClean="0"/>
              <a:t>Mushroom</a:t>
            </a:r>
            <a:endParaRPr lang="en-US" sz="1000" b="1" dirty="0"/>
          </a:p>
        </p:txBody>
      </p:sp>
      <p:pic>
        <p:nvPicPr>
          <p:cNvPr id="77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TextBox 79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4717372" y="5528791"/>
            <a:ext cx="1174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Egg Noodles</a:t>
            </a:r>
            <a:endParaRPr lang="en-US" sz="1100" b="1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22" t="6431" r="5589" b="7600"/>
          <a:stretch>
            <a:fillRect/>
          </a:stretch>
        </p:blipFill>
        <p:spPr bwMode="auto">
          <a:xfrm>
            <a:off x="5005977" y="5065725"/>
            <a:ext cx="611153" cy="40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" name="Rectangle 96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92"/>
          <p:cNvGrpSpPr/>
          <p:nvPr/>
        </p:nvGrpSpPr>
        <p:grpSpPr>
          <a:xfrm>
            <a:off x="2261410" y="1134111"/>
            <a:ext cx="4545211" cy="3410343"/>
            <a:chOff x="2261410" y="1096011"/>
            <a:chExt cx="4545211" cy="3410343"/>
          </a:xfrm>
        </p:grpSpPr>
        <p:sp>
          <p:nvSpPr>
            <p:cNvPr id="94" name="Chevron 93"/>
            <p:cNvSpPr/>
            <p:nvPr/>
          </p:nvSpPr>
          <p:spPr>
            <a:xfrm>
              <a:off x="6477231" y="27604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Chord 95"/>
            <p:cNvSpPr/>
            <p:nvPr/>
          </p:nvSpPr>
          <p:spPr>
            <a:xfrm>
              <a:off x="6422202" y="26619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hord 99"/>
            <p:cNvSpPr/>
            <p:nvPr/>
          </p:nvSpPr>
          <p:spPr>
            <a:xfrm rot="10800000">
              <a:off x="2261410" y="26879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hevron 98"/>
            <p:cNvSpPr/>
            <p:nvPr/>
          </p:nvSpPr>
          <p:spPr>
            <a:xfrm rot="10800000">
              <a:off x="2483251" y="27864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62299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62299" y="1864744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Rice</a:t>
              </a:r>
              <a:endParaRPr lang="en-US" sz="1600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6454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936454" y="1902100"/>
              <a:ext cx="117415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/>
                <a:t>Egg Noodles</a:t>
              </a:r>
              <a:endParaRPr lang="en-US" sz="1300" b="1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10608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10608" y="1889648"/>
              <a:ext cx="1174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Bee </a:t>
              </a:r>
              <a:r>
                <a:rPr lang="en-US" sz="1400" b="1" dirty="0" err="1" smtClean="0"/>
                <a:t>Hoon</a:t>
              </a:r>
              <a:endParaRPr lang="en-US" sz="14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62299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62299" y="3019906"/>
              <a:ext cx="11741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err="1" smtClean="0"/>
                <a:t>Kway</a:t>
              </a:r>
              <a:r>
                <a:rPr lang="en-US" sz="1500" b="1" dirty="0" smtClean="0"/>
                <a:t> </a:t>
              </a:r>
              <a:r>
                <a:rPr lang="en-US" sz="1500" b="1" dirty="0" err="1" smtClean="0"/>
                <a:t>Tiao</a:t>
              </a:r>
              <a:endParaRPr lang="en-US" sz="1500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6454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110608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755900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30055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104209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810" name="Picture 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71431" y="1096011"/>
              <a:ext cx="948081" cy="806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9811" name="Picture 3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822" t="6431" r="5589" b="7600"/>
            <a:stretch>
              <a:fillRect/>
            </a:stretch>
          </p:blipFill>
          <p:spPr bwMode="auto">
            <a:xfrm>
              <a:off x="4056229" y="1281599"/>
              <a:ext cx="924347" cy="607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9812" name="Picture 4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032" t="5208" r="6221" b="3810"/>
            <a:stretch>
              <a:fillRect/>
            </a:stretch>
          </p:blipFill>
          <p:spPr bwMode="auto">
            <a:xfrm>
              <a:off x="5253179" y="1281783"/>
              <a:ext cx="880994" cy="620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9814" name="Picture 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90818" y="2460261"/>
              <a:ext cx="939983" cy="574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4" name="TextBox 103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05" name="Rounded Rectangle 104">
            <a:hlinkClick r:id="rId10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06" name="Rounded Rectangle 105">
            <a:hlinkClick r:id="rId10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20" name="Rectangle 119">
            <a:hlinkClick r:id="rId11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8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" name="TextBox 121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23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4" name="Rectangle 123">
            <a:hlinkClick r:id="rId14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0"/>
          <p:cNvPicPr>
            <a:picLocks noChangeAspect="1" noChangeArrowheads="1"/>
          </p:cNvPicPr>
          <p:nvPr/>
        </p:nvPicPr>
        <p:blipFill>
          <a:blip r:embed="rId15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" name="Picture 9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7" name="Rectangle 126">
            <a:hlinkClick r:id="rId17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$ 1.50</a:t>
            </a:r>
            <a:endParaRPr lang="en-US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109" name="Straight Connector 108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3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4" name="TextBox 113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115" name="Picture 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0427" y="4965700"/>
            <a:ext cx="645832" cy="5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" name="TextBox 115"/>
          <p:cNvSpPr txBox="1"/>
          <p:nvPr/>
        </p:nvSpPr>
        <p:spPr>
          <a:xfrm>
            <a:off x="3831822" y="5384329"/>
            <a:ext cx="117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Golden</a:t>
            </a:r>
          </a:p>
          <a:p>
            <a:pPr algn="ctr"/>
            <a:r>
              <a:rPr lang="en-US" sz="1000" b="1" dirty="0" smtClean="0"/>
              <a:t>Mushroom</a:t>
            </a:r>
            <a:endParaRPr lang="en-US" sz="1000" b="1" dirty="0"/>
          </a:p>
        </p:txBody>
      </p:sp>
      <p:pic>
        <p:nvPicPr>
          <p:cNvPr id="117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8" name="TextBox 117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4717372" y="5528791"/>
            <a:ext cx="1174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Egg Noodles</a:t>
            </a:r>
            <a:endParaRPr lang="en-US" sz="1100" b="1" dirty="0"/>
          </a:p>
        </p:txBody>
      </p:sp>
      <p:pic>
        <p:nvPicPr>
          <p:cNvPr id="120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22" t="6431" r="5589" b="7600"/>
          <a:stretch>
            <a:fillRect/>
          </a:stretch>
        </p:blipFill>
        <p:spPr bwMode="auto">
          <a:xfrm>
            <a:off x="5005977" y="5065725"/>
            <a:ext cx="611153" cy="40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1" name="Rectangle 120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92"/>
          <p:cNvGrpSpPr/>
          <p:nvPr/>
        </p:nvGrpSpPr>
        <p:grpSpPr>
          <a:xfrm>
            <a:off x="2261410" y="1134111"/>
            <a:ext cx="4545211" cy="3410343"/>
            <a:chOff x="2261410" y="1096011"/>
            <a:chExt cx="4545211" cy="3410343"/>
          </a:xfrm>
        </p:grpSpPr>
        <p:sp>
          <p:nvSpPr>
            <p:cNvPr id="123" name="Chevron 122"/>
            <p:cNvSpPr/>
            <p:nvPr/>
          </p:nvSpPr>
          <p:spPr>
            <a:xfrm>
              <a:off x="6477231" y="27604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hord 123"/>
            <p:cNvSpPr/>
            <p:nvPr/>
          </p:nvSpPr>
          <p:spPr>
            <a:xfrm>
              <a:off x="6422202" y="26619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hord 124"/>
            <p:cNvSpPr/>
            <p:nvPr/>
          </p:nvSpPr>
          <p:spPr>
            <a:xfrm rot="10800000">
              <a:off x="2261410" y="26879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hevron 125"/>
            <p:cNvSpPr/>
            <p:nvPr/>
          </p:nvSpPr>
          <p:spPr>
            <a:xfrm rot="10800000">
              <a:off x="2483251" y="27864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762299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762299" y="1864744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Rice</a:t>
              </a:r>
              <a:endParaRPr lang="en-US" sz="1600" b="1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936454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936454" y="1902100"/>
              <a:ext cx="117415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/>
                <a:t>Egg Noodles</a:t>
              </a:r>
              <a:endParaRPr lang="en-US" sz="1300" b="1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110608" y="11815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110608" y="1889648"/>
              <a:ext cx="1174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Bee </a:t>
              </a:r>
              <a:r>
                <a:rPr lang="en-US" sz="1400" b="1" dirty="0" err="1" smtClean="0"/>
                <a:t>Hoon</a:t>
              </a:r>
              <a:endParaRPr lang="en-US" sz="1400" b="1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762299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762299" y="3019906"/>
              <a:ext cx="11741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err="1" smtClean="0"/>
                <a:t>Kway</a:t>
              </a:r>
              <a:r>
                <a:rPr lang="en-US" sz="1500" b="1" dirty="0" smtClean="0"/>
                <a:t> </a:t>
              </a:r>
              <a:r>
                <a:rPr lang="en-US" sz="1500" b="1" dirty="0" err="1" smtClean="0"/>
                <a:t>Tiao</a:t>
              </a:r>
              <a:endParaRPr lang="en-US" sz="15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3936454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110608" y="23367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755900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930055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104209" y="35026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71431" y="1096011"/>
              <a:ext cx="948081" cy="806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1" name="Picture 3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822" t="6431" r="5589" b="7600"/>
            <a:stretch>
              <a:fillRect/>
            </a:stretch>
          </p:blipFill>
          <p:spPr bwMode="auto">
            <a:xfrm>
              <a:off x="4056229" y="1281599"/>
              <a:ext cx="924347" cy="607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2" name="Picture 4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032" t="5208" r="6221" b="3810"/>
            <a:stretch>
              <a:fillRect/>
            </a:stretch>
          </p:blipFill>
          <p:spPr bwMode="auto">
            <a:xfrm>
              <a:off x="5253179" y="1281783"/>
              <a:ext cx="880994" cy="620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3" name="Picture 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90818" y="2460261"/>
              <a:ext cx="939983" cy="574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44" name="TextBox 143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45" name="Rounded Rectangle 144">
            <a:hlinkClick r:id="rId10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46" name="Rounded Rectangle 145">
            <a:hlinkClick r:id="rId10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49" name="Rectangle 148">
            <a:hlinkClick r:id="rId11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8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" name="TextBox 150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52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" name="Rectangle 152">
            <a:hlinkClick r:id="rId14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Picture 10"/>
          <p:cNvPicPr>
            <a:picLocks noChangeAspect="1" noChangeArrowheads="1"/>
          </p:cNvPicPr>
          <p:nvPr/>
        </p:nvPicPr>
        <p:blipFill>
          <a:blip r:embed="rId15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" name="Picture 9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6" name="Rectangle 155">
            <a:hlinkClick r:id="rId17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2456565" y="347158"/>
            <a:ext cx="4144818" cy="6176817"/>
            <a:chOff x="2470552" y="346363"/>
            <a:chExt cx="4144818" cy="6176817"/>
          </a:xfrm>
        </p:grpSpPr>
        <p:sp>
          <p:nvSpPr>
            <p:cNvPr id="63" name="Rectangle 62"/>
            <p:cNvSpPr/>
            <p:nvPr/>
          </p:nvSpPr>
          <p:spPr>
            <a:xfrm>
              <a:off x="2470552" y="346363"/>
              <a:ext cx="4144818" cy="617681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68"/>
            <p:cNvGrpSpPr/>
            <p:nvPr/>
          </p:nvGrpSpPr>
          <p:grpSpPr>
            <a:xfrm>
              <a:off x="3225262" y="2212893"/>
              <a:ext cx="2747818" cy="1165648"/>
              <a:chOff x="3225262" y="2212893"/>
              <a:chExt cx="2747818" cy="1165648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3225262" y="2212893"/>
                <a:ext cx="2747818" cy="116564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Are you sure you want to</a:t>
                </a:r>
                <a:r>
                  <a:rPr lang="en-US" sz="1600" dirty="0" smtClean="0"/>
                  <a:t> </a:t>
                </a:r>
                <a:r>
                  <a:rPr lang="en-US" sz="1600" dirty="0" smtClean="0"/>
                  <a:t>clear </a:t>
                </a:r>
                <a:r>
                  <a:rPr lang="en-US" sz="1600" dirty="0" smtClean="0"/>
                  <a:t>your current order</a:t>
                </a:r>
                <a:r>
                  <a:rPr lang="en-US" sz="1600" dirty="0" smtClean="0"/>
                  <a:t>?</a:t>
                </a:r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</p:txBody>
          </p:sp>
          <p:sp>
            <p:nvSpPr>
              <p:cNvPr id="75" name="Rounded Rectangle 74">
                <a:hlinkClick r:id="rId11" action="ppaction://hlinksldjump"/>
              </p:cNvPr>
              <p:cNvSpPr/>
              <p:nvPr/>
            </p:nvSpPr>
            <p:spPr>
              <a:xfrm>
                <a:off x="3521146" y="2934121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Yes</a:t>
                </a:r>
                <a:endParaRPr lang="en-US" sz="1400" dirty="0"/>
              </a:p>
            </p:txBody>
          </p:sp>
          <p:sp>
            <p:nvSpPr>
              <p:cNvPr id="78" name="Rounded Rectangle 77">
                <a:hlinkClick r:id="" action="ppaction://hlinkshowjump?jump=previousslide"/>
              </p:cNvPr>
              <p:cNvSpPr/>
              <p:nvPr/>
            </p:nvSpPr>
            <p:spPr>
              <a:xfrm>
                <a:off x="4709688" y="2942068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$ 1.50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86" name="Straight Connector 85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TextBox 64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66" name="Picture 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0427" y="4965700"/>
            <a:ext cx="645832" cy="5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TextBox 66"/>
          <p:cNvSpPr txBox="1"/>
          <p:nvPr/>
        </p:nvSpPr>
        <p:spPr>
          <a:xfrm>
            <a:off x="3831822" y="5384329"/>
            <a:ext cx="117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Golden</a:t>
            </a:r>
          </a:p>
          <a:p>
            <a:pPr algn="ctr"/>
            <a:r>
              <a:rPr lang="en-US" sz="1000" b="1" dirty="0" smtClean="0"/>
              <a:t>Mushroom</a:t>
            </a:r>
            <a:endParaRPr lang="en-US" sz="1000" b="1" dirty="0"/>
          </a:p>
        </p:txBody>
      </p:sp>
      <p:pic>
        <p:nvPicPr>
          <p:cNvPr id="77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TextBox 79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717372" y="5528791"/>
            <a:ext cx="1174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Egg Noodles</a:t>
            </a:r>
            <a:endParaRPr lang="en-US" sz="1100" b="1" dirty="0"/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22" t="6431" r="5589" b="7600"/>
          <a:stretch>
            <a:fillRect/>
          </a:stretch>
        </p:blipFill>
        <p:spPr bwMode="auto">
          <a:xfrm>
            <a:off x="5005977" y="5065725"/>
            <a:ext cx="611153" cy="40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" name="Rectangle 80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2261410" y="1219696"/>
            <a:ext cx="4545211" cy="3324758"/>
            <a:chOff x="2261410" y="1168896"/>
            <a:chExt cx="4545211" cy="3324758"/>
          </a:xfrm>
        </p:grpSpPr>
        <p:sp>
          <p:nvSpPr>
            <p:cNvPr id="94" name="Chevron 93"/>
            <p:cNvSpPr/>
            <p:nvPr/>
          </p:nvSpPr>
          <p:spPr>
            <a:xfrm>
              <a:off x="6477231" y="27477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Chord 95"/>
            <p:cNvSpPr/>
            <p:nvPr/>
          </p:nvSpPr>
          <p:spPr>
            <a:xfrm>
              <a:off x="6422202" y="26492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hord 99"/>
            <p:cNvSpPr/>
            <p:nvPr/>
          </p:nvSpPr>
          <p:spPr>
            <a:xfrm rot="10800000">
              <a:off x="2261410" y="26752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hevron 98"/>
            <p:cNvSpPr/>
            <p:nvPr/>
          </p:nvSpPr>
          <p:spPr>
            <a:xfrm rot="10800000">
              <a:off x="2483251" y="27737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62299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62299" y="1373790"/>
              <a:ext cx="117415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Dry / </a:t>
              </a:r>
            </a:p>
            <a:p>
              <a:pPr algn="ctr"/>
              <a:r>
                <a:rPr lang="en-US" sz="1600" b="1" dirty="0" smtClean="0"/>
                <a:t>No Soup</a:t>
              </a:r>
              <a:endParaRPr lang="en-US" sz="1600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6454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930054" y="1508360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Soup</a:t>
              </a:r>
              <a:endParaRPr lang="en-US" sz="1600" b="1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10608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04210" y="1539137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 smtClean="0"/>
                <a:t>Laska</a:t>
              </a:r>
              <a:endParaRPr lang="en-US" sz="16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62299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6454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110608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755900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30055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104209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hlinkClick r:id="" action="ppaction://hlinkshowjump?jump=nextslide"/>
          </p:cNvPr>
          <p:cNvSpPr/>
          <p:nvPr/>
        </p:nvSpPr>
        <p:spPr>
          <a:xfrm>
            <a:off x="2768698" y="1219696"/>
            <a:ext cx="1167756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03" name="Rounded Rectangle 102">
            <a:hlinkClick r:id="rId7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04" name="Rounded Rectangle 103">
            <a:hlinkClick r:id="rId7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16" name="TextBox 115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17" name="TextBox 116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18" name="Rectangle 117">
            <a:hlinkClick r:id="rId8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8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0" name="TextBox 119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21" name="Picture 3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" name="Rectangle 121">
            <a:hlinkClick r:id="rId11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0"/>
          <p:cNvPicPr>
            <a:picLocks noChangeAspect="1" noChangeArrowheads="1"/>
          </p:cNvPicPr>
          <p:nvPr/>
        </p:nvPicPr>
        <p:blipFill>
          <a:blip r:embed="rId12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" name="Picture 9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5" name="Rectangle 124">
            <a:hlinkClick r:id="rId14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$ 1.50</a:t>
            </a:r>
            <a:endParaRPr lang="en-US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109" name="Straight Connector 108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3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4" name="TextBox 113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115" name="Picture 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0427" y="4965700"/>
            <a:ext cx="645832" cy="5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" name="TextBox 115"/>
          <p:cNvSpPr txBox="1"/>
          <p:nvPr/>
        </p:nvSpPr>
        <p:spPr>
          <a:xfrm>
            <a:off x="3831822" y="5384329"/>
            <a:ext cx="117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Golden</a:t>
            </a:r>
          </a:p>
          <a:p>
            <a:pPr algn="ctr"/>
            <a:r>
              <a:rPr lang="en-US" sz="1000" b="1" dirty="0" smtClean="0"/>
              <a:t>Mushroom</a:t>
            </a:r>
            <a:endParaRPr lang="en-US" sz="1000" b="1" dirty="0"/>
          </a:p>
        </p:txBody>
      </p:sp>
      <p:pic>
        <p:nvPicPr>
          <p:cNvPr id="117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8" name="TextBox 117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4717372" y="5528791"/>
            <a:ext cx="1174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Egg Noodles</a:t>
            </a:r>
            <a:endParaRPr lang="en-US" sz="1100" b="1" dirty="0"/>
          </a:p>
        </p:txBody>
      </p:sp>
      <p:pic>
        <p:nvPicPr>
          <p:cNvPr id="120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22" t="6431" r="5589" b="7600"/>
          <a:stretch>
            <a:fillRect/>
          </a:stretch>
        </p:blipFill>
        <p:spPr bwMode="auto">
          <a:xfrm>
            <a:off x="5005977" y="5065725"/>
            <a:ext cx="611153" cy="40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1" name="Rectangle 120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/>
          <p:cNvGrpSpPr/>
          <p:nvPr/>
        </p:nvGrpSpPr>
        <p:grpSpPr>
          <a:xfrm>
            <a:off x="2261410" y="1219696"/>
            <a:ext cx="4545211" cy="3324758"/>
            <a:chOff x="2261410" y="1168896"/>
            <a:chExt cx="4545211" cy="3324758"/>
          </a:xfrm>
        </p:grpSpPr>
        <p:sp>
          <p:nvSpPr>
            <p:cNvPr id="123" name="Chevron 122"/>
            <p:cNvSpPr/>
            <p:nvPr/>
          </p:nvSpPr>
          <p:spPr>
            <a:xfrm>
              <a:off x="6477231" y="27477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hord 123"/>
            <p:cNvSpPr/>
            <p:nvPr/>
          </p:nvSpPr>
          <p:spPr>
            <a:xfrm>
              <a:off x="6422202" y="26492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hord 124"/>
            <p:cNvSpPr/>
            <p:nvPr/>
          </p:nvSpPr>
          <p:spPr>
            <a:xfrm rot="10800000">
              <a:off x="2261410" y="26752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hevron 125"/>
            <p:cNvSpPr/>
            <p:nvPr/>
          </p:nvSpPr>
          <p:spPr>
            <a:xfrm rot="10800000">
              <a:off x="2483251" y="27737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762299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762299" y="1373790"/>
              <a:ext cx="117415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Dry / </a:t>
              </a:r>
            </a:p>
            <a:p>
              <a:pPr algn="ctr"/>
              <a:r>
                <a:rPr lang="en-US" sz="1600" b="1" dirty="0" smtClean="0"/>
                <a:t>No Soup</a:t>
              </a:r>
              <a:endParaRPr lang="en-US" sz="1600" b="1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936454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930054" y="1508360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Soup</a:t>
              </a:r>
              <a:endParaRPr lang="en-US" sz="1600" b="1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110608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104210" y="1539137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 smtClean="0"/>
                <a:t>Laska</a:t>
              </a:r>
              <a:endParaRPr lang="en-US" sz="1600" b="1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762299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936454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110608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755900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930055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104209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Rectangle 138">
            <a:hlinkClick r:id="" action="ppaction://hlinkshowjump?jump=nextslide"/>
          </p:cNvPr>
          <p:cNvSpPr/>
          <p:nvPr/>
        </p:nvSpPr>
        <p:spPr>
          <a:xfrm>
            <a:off x="2768698" y="1219696"/>
            <a:ext cx="1167756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41" name="Rounded Rectangle 140">
            <a:hlinkClick r:id="rId7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42" name="Rounded Rectangle 141">
            <a:hlinkClick r:id="rId7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44" name="TextBox 143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45" name="Rectangle 144">
            <a:hlinkClick r:id="rId8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8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7" name="TextBox 146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48" name="Picture 3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9" name="Rectangle 148">
            <a:hlinkClick r:id="rId11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0"/>
          <p:cNvPicPr>
            <a:picLocks noChangeAspect="1" noChangeArrowheads="1"/>
          </p:cNvPicPr>
          <p:nvPr/>
        </p:nvPicPr>
        <p:blipFill>
          <a:blip r:embed="rId12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" name="Picture 9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2" name="Rectangle 151">
            <a:hlinkClick r:id="rId14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2456565" y="347156"/>
            <a:ext cx="4144818" cy="6176023"/>
            <a:chOff x="2470552" y="346363"/>
            <a:chExt cx="4144818" cy="6176818"/>
          </a:xfrm>
        </p:grpSpPr>
        <p:sp>
          <p:nvSpPr>
            <p:cNvPr id="63" name="Rectangle 62"/>
            <p:cNvSpPr/>
            <p:nvPr/>
          </p:nvSpPr>
          <p:spPr>
            <a:xfrm>
              <a:off x="2470552" y="346363"/>
              <a:ext cx="4144818" cy="617681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68"/>
            <p:cNvGrpSpPr/>
            <p:nvPr/>
          </p:nvGrpSpPr>
          <p:grpSpPr>
            <a:xfrm>
              <a:off x="3225262" y="2212893"/>
              <a:ext cx="2747818" cy="1165648"/>
              <a:chOff x="3225262" y="2212893"/>
              <a:chExt cx="2747818" cy="1165648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3225262" y="2212893"/>
                <a:ext cx="2747818" cy="116564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Are you sure you want to</a:t>
                </a:r>
                <a:r>
                  <a:rPr lang="en-US" sz="1600" dirty="0" smtClean="0"/>
                  <a:t> </a:t>
                </a:r>
                <a:r>
                  <a:rPr lang="en-US" sz="1600" dirty="0" smtClean="0"/>
                  <a:t>clear </a:t>
                </a:r>
                <a:r>
                  <a:rPr lang="en-US" sz="1600" dirty="0" smtClean="0"/>
                  <a:t>your current order</a:t>
                </a:r>
                <a:r>
                  <a:rPr lang="en-US" sz="1600" dirty="0" smtClean="0"/>
                  <a:t>?</a:t>
                </a:r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</p:txBody>
          </p:sp>
          <p:sp>
            <p:nvSpPr>
              <p:cNvPr id="75" name="Rounded Rectangle 74">
                <a:hlinkClick r:id="rId8" action="ppaction://hlinksldjump"/>
              </p:cNvPr>
              <p:cNvSpPr/>
              <p:nvPr/>
            </p:nvSpPr>
            <p:spPr>
              <a:xfrm>
                <a:off x="3521146" y="2934121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Yes</a:t>
                </a:r>
                <a:endParaRPr lang="en-US" sz="1400" dirty="0"/>
              </a:p>
            </p:txBody>
          </p:sp>
          <p:sp>
            <p:nvSpPr>
              <p:cNvPr id="78" name="Rounded Rectangle 77">
                <a:hlinkClick r:id="" action="ppaction://hlinkshowjump?jump=previousslide"/>
              </p:cNvPr>
              <p:cNvSpPr/>
              <p:nvPr/>
            </p:nvSpPr>
            <p:spPr>
              <a:xfrm>
                <a:off x="4709688" y="2942068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$ 1.50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86" name="Straight Connector 85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TextBox 64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66" name="Picture 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0427" y="4965700"/>
            <a:ext cx="645832" cy="5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TextBox 66"/>
          <p:cNvSpPr txBox="1"/>
          <p:nvPr/>
        </p:nvSpPr>
        <p:spPr>
          <a:xfrm>
            <a:off x="3831822" y="5384329"/>
            <a:ext cx="117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Golden</a:t>
            </a:r>
          </a:p>
          <a:p>
            <a:pPr algn="ctr"/>
            <a:r>
              <a:rPr lang="en-US" sz="1000" b="1" dirty="0" smtClean="0"/>
              <a:t>Mushroom</a:t>
            </a:r>
            <a:endParaRPr lang="en-US" sz="1000" b="1" dirty="0"/>
          </a:p>
        </p:txBody>
      </p:sp>
      <p:pic>
        <p:nvPicPr>
          <p:cNvPr id="77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TextBox 79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717372" y="5528791"/>
            <a:ext cx="1174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Egg Noodles</a:t>
            </a:r>
            <a:endParaRPr lang="en-US" sz="1100" b="1" dirty="0"/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22" t="6431" r="5589" b="7600"/>
          <a:stretch>
            <a:fillRect/>
          </a:stretch>
        </p:blipFill>
        <p:spPr bwMode="auto">
          <a:xfrm>
            <a:off x="5005977" y="5065725"/>
            <a:ext cx="611153" cy="40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Box 61"/>
          <p:cNvSpPr txBox="1"/>
          <p:nvPr/>
        </p:nvSpPr>
        <p:spPr>
          <a:xfrm>
            <a:off x="5794931" y="5117341"/>
            <a:ext cx="80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Dry / </a:t>
            </a:r>
          </a:p>
          <a:p>
            <a:pPr algn="ctr"/>
            <a:r>
              <a:rPr lang="en-US" sz="1200" b="1" dirty="0" smtClean="0"/>
              <a:t>No Soup</a:t>
            </a:r>
            <a:endParaRPr lang="en-US" sz="1200" b="1" dirty="0"/>
          </a:p>
        </p:txBody>
      </p:sp>
      <p:sp>
        <p:nvSpPr>
          <p:cNvPr id="81" name="Rectangle 80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62"/>
          <p:cNvGrpSpPr/>
          <p:nvPr/>
        </p:nvGrpSpPr>
        <p:grpSpPr>
          <a:xfrm>
            <a:off x="2261410" y="1219696"/>
            <a:ext cx="4545211" cy="3324758"/>
            <a:chOff x="2261410" y="1168896"/>
            <a:chExt cx="4545211" cy="3324758"/>
          </a:xfrm>
        </p:grpSpPr>
        <p:sp>
          <p:nvSpPr>
            <p:cNvPr id="94" name="Chevron 93"/>
            <p:cNvSpPr/>
            <p:nvPr/>
          </p:nvSpPr>
          <p:spPr>
            <a:xfrm>
              <a:off x="6477231" y="27477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Chord 95"/>
            <p:cNvSpPr/>
            <p:nvPr/>
          </p:nvSpPr>
          <p:spPr>
            <a:xfrm>
              <a:off x="6422202" y="26492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hord 99"/>
            <p:cNvSpPr/>
            <p:nvPr/>
          </p:nvSpPr>
          <p:spPr>
            <a:xfrm rot="10800000">
              <a:off x="2261410" y="26752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hevron 98"/>
            <p:cNvSpPr/>
            <p:nvPr/>
          </p:nvSpPr>
          <p:spPr>
            <a:xfrm rot="10800000">
              <a:off x="2483251" y="27737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62299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62299" y="1373790"/>
              <a:ext cx="117415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Dry / </a:t>
              </a:r>
            </a:p>
            <a:p>
              <a:pPr algn="ctr"/>
              <a:r>
                <a:rPr lang="en-US" sz="1600" b="1" dirty="0" smtClean="0"/>
                <a:t>No Soup</a:t>
              </a:r>
              <a:endParaRPr lang="en-US" sz="1600" b="1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6454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930054" y="1508360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Soup</a:t>
              </a:r>
              <a:endParaRPr lang="en-US" sz="1600" b="1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10608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04210" y="1539137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 smtClean="0"/>
                <a:t>Laska</a:t>
              </a:r>
              <a:endParaRPr lang="en-US" sz="1600" b="1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62299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6454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110608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755900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30055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104209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02" name="Rounded Rectangle 101">
            <a:hlinkClick r:id="rId7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03" name="Rounded Rectangle 102">
            <a:hlinkClick r:id="rId7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17" name="Rectangle 116">
            <a:hlinkClick r:id="rId8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8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9" name="TextBox 118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20" name="Picture 3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1" name="Rectangle 120">
            <a:hlinkClick r:id="rId11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10"/>
          <p:cNvPicPr>
            <a:picLocks noChangeAspect="1" noChangeArrowheads="1"/>
          </p:cNvPicPr>
          <p:nvPr/>
        </p:nvPicPr>
        <p:blipFill>
          <a:blip r:embed="rId12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" name="Picture 9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4" name="Rectangle 123">
            <a:hlinkClick r:id="rId14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29</a:t>
            </a:fld>
            <a:endParaRPr lang="en-US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$ 1.50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110" name="Straight Connector 109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4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66416" y="4924005"/>
            <a:ext cx="527686" cy="65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5" name="TextBox 114"/>
          <p:cNvSpPr txBox="1"/>
          <p:nvPr/>
        </p:nvSpPr>
        <p:spPr>
          <a:xfrm>
            <a:off x="2457670" y="5509386"/>
            <a:ext cx="7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116" name="Picture 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0427" y="4965700"/>
            <a:ext cx="645832" cy="50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7" name="TextBox 116"/>
          <p:cNvSpPr txBox="1"/>
          <p:nvPr/>
        </p:nvSpPr>
        <p:spPr>
          <a:xfrm>
            <a:off x="3831822" y="5384329"/>
            <a:ext cx="117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Golden</a:t>
            </a:r>
          </a:p>
          <a:p>
            <a:pPr algn="ctr"/>
            <a:r>
              <a:rPr lang="en-US" sz="1000" b="1" dirty="0" smtClean="0"/>
              <a:t>Mushroom</a:t>
            </a:r>
            <a:endParaRPr lang="en-US" sz="1000" b="1" dirty="0"/>
          </a:p>
        </p:txBody>
      </p:sp>
      <p:pic>
        <p:nvPicPr>
          <p:cNvPr id="118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3278796" y="4948125"/>
            <a:ext cx="651031" cy="49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9" name="TextBox 118"/>
          <p:cNvSpPr txBox="1"/>
          <p:nvPr/>
        </p:nvSpPr>
        <p:spPr>
          <a:xfrm>
            <a:off x="3097033" y="5537772"/>
            <a:ext cx="105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4717372" y="5528791"/>
            <a:ext cx="1174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Egg Noodles</a:t>
            </a:r>
            <a:endParaRPr lang="en-US" sz="1100" b="1" dirty="0"/>
          </a:p>
        </p:txBody>
      </p:sp>
      <p:pic>
        <p:nvPicPr>
          <p:cNvPr id="121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22" t="6431" r="5589" b="7600"/>
          <a:stretch>
            <a:fillRect/>
          </a:stretch>
        </p:blipFill>
        <p:spPr bwMode="auto">
          <a:xfrm>
            <a:off x="5005977" y="5065725"/>
            <a:ext cx="611153" cy="40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" name="TextBox 121"/>
          <p:cNvSpPr txBox="1"/>
          <p:nvPr/>
        </p:nvSpPr>
        <p:spPr>
          <a:xfrm>
            <a:off x="5794931" y="5117341"/>
            <a:ext cx="80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Dry / </a:t>
            </a:r>
          </a:p>
          <a:p>
            <a:pPr algn="ctr"/>
            <a:r>
              <a:rPr lang="en-US" sz="1200" b="1" dirty="0" smtClean="0"/>
              <a:t>No Soup</a:t>
            </a:r>
            <a:endParaRPr lang="en-US" sz="1200" b="1" dirty="0"/>
          </a:p>
        </p:txBody>
      </p:sp>
      <p:sp>
        <p:nvSpPr>
          <p:cNvPr id="123" name="Rectangle 122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62"/>
          <p:cNvGrpSpPr/>
          <p:nvPr/>
        </p:nvGrpSpPr>
        <p:grpSpPr>
          <a:xfrm>
            <a:off x="2261410" y="1219696"/>
            <a:ext cx="4545211" cy="3324758"/>
            <a:chOff x="2261410" y="1168896"/>
            <a:chExt cx="4545211" cy="3324758"/>
          </a:xfrm>
        </p:grpSpPr>
        <p:sp>
          <p:nvSpPr>
            <p:cNvPr id="125" name="Chevron 124"/>
            <p:cNvSpPr/>
            <p:nvPr/>
          </p:nvSpPr>
          <p:spPr>
            <a:xfrm>
              <a:off x="6477231" y="27477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Chord 125"/>
            <p:cNvSpPr/>
            <p:nvPr/>
          </p:nvSpPr>
          <p:spPr>
            <a:xfrm>
              <a:off x="6422202" y="26492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hord 126"/>
            <p:cNvSpPr/>
            <p:nvPr/>
          </p:nvSpPr>
          <p:spPr>
            <a:xfrm rot="10800000">
              <a:off x="2261410" y="26752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hevron 127"/>
            <p:cNvSpPr/>
            <p:nvPr/>
          </p:nvSpPr>
          <p:spPr>
            <a:xfrm rot="10800000">
              <a:off x="2483251" y="27737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762299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762299" y="1373790"/>
              <a:ext cx="117415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Dry / </a:t>
              </a:r>
            </a:p>
            <a:p>
              <a:pPr algn="ctr"/>
              <a:r>
                <a:rPr lang="en-US" sz="1600" b="1" dirty="0" smtClean="0"/>
                <a:t>No Soup</a:t>
              </a:r>
              <a:endParaRPr lang="en-US" sz="1600" b="1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936454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3930054" y="1508360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Soup</a:t>
              </a:r>
              <a:endParaRPr lang="en-US" sz="1600" b="1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110608" y="1168896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104210" y="1539137"/>
              <a:ext cx="1174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 smtClean="0"/>
                <a:t>Laska</a:t>
              </a:r>
              <a:endParaRPr lang="en-US" sz="1600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762299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936454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110608" y="2324058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755900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3930055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104209" y="3489971"/>
              <a:ext cx="1174155" cy="100368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540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Select Ingredient</a:t>
            </a:r>
            <a:endParaRPr lang="en-US" sz="2400" b="1" dirty="0"/>
          </a:p>
        </p:txBody>
      </p:sp>
      <p:sp>
        <p:nvSpPr>
          <p:cNvPr id="142" name="Rounded Rectangle 141">
            <a:hlinkClick r:id="rId7" action="ppaction://hlinksldjump"/>
          </p:cNvPr>
          <p:cNvSpPr/>
          <p:nvPr/>
        </p:nvSpPr>
        <p:spPr>
          <a:xfrm>
            <a:off x="5830275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Next</a:t>
            </a:r>
            <a:endParaRPr lang="en-US" sz="1200" dirty="0"/>
          </a:p>
        </p:txBody>
      </p:sp>
      <p:sp>
        <p:nvSpPr>
          <p:cNvPr id="143" name="Rounded Rectangle 142">
            <a:hlinkClick r:id="rId7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151" name="TextBox 150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153" name="Rectangle 152">
            <a:hlinkClick r:id="rId8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Picture 18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5" name="TextBox 154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56" name="Picture 3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7" name="Rectangle 156">
            <a:hlinkClick r:id="rId11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" name="Picture 10"/>
          <p:cNvPicPr>
            <a:picLocks noChangeAspect="1" noChangeArrowheads="1"/>
          </p:cNvPicPr>
          <p:nvPr/>
        </p:nvPicPr>
        <p:blipFill>
          <a:blip r:embed="rId12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" name="Picture 9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0" name="Rectangle 159">
            <a:hlinkClick r:id="rId14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4" name="Group 143"/>
          <p:cNvGrpSpPr/>
          <p:nvPr/>
        </p:nvGrpSpPr>
        <p:grpSpPr>
          <a:xfrm>
            <a:off x="2456565" y="347156"/>
            <a:ext cx="4144818" cy="6176023"/>
            <a:chOff x="2470552" y="346363"/>
            <a:chExt cx="4144818" cy="6176818"/>
          </a:xfrm>
        </p:grpSpPr>
        <p:sp>
          <p:nvSpPr>
            <p:cNvPr id="145" name="Rectangle 144"/>
            <p:cNvSpPr/>
            <p:nvPr/>
          </p:nvSpPr>
          <p:spPr>
            <a:xfrm>
              <a:off x="2470552" y="346363"/>
              <a:ext cx="4144818" cy="617681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68"/>
            <p:cNvGrpSpPr/>
            <p:nvPr/>
          </p:nvGrpSpPr>
          <p:grpSpPr>
            <a:xfrm>
              <a:off x="3225262" y="2212893"/>
              <a:ext cx="2747818" cy="1165648"/>
              <a:chOff x="3225262" y="2212893"/>
              <a:chExt cx="2747818" cy="1165648"/>
            </a:xfrm>
          </p:grpSpPr>
          <p:sp>
            <p:nvSpPr>
              <p:cNvPr id="147" name="Rounded Rectangle 146"/>
              <p:cNvSpPr/>
              <p:nvPr/>
            </p:nvSpPr>
            <p:spPr>
              <a:xfrm>
                <a:off x="3225262" y="2212893"/>
                <a:ext cx="2747818" cy="116564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Are you sure you want to</a:t>
                </a:r>
                <a:r>
                  <a:rPr lang="en-US" sz="1600" dirty="0" smtClean="0"/>
                  <a:t> </a:t>
                </a:r>
                <a:r>
                  <a:rPr lang="en-US" sz="1600" dirty="0" smtClean="0"/>
                  <a:t>clear </a:t>
                </a:r>
                <a:r>
                  <a:rPr lang="en-US" sz="1600" dirty="0" smtClean="0"/>
                  <a:t>your current order</a:t>
                </a:r>
                <a:r>
                  <a:rPr lang="en-US" sz="1600" dirty="0" smtClean="0"/>
                  <a:t>?</a:t>
                </a:r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</p:txBody>
          </p:sp>
          <p:sp>
            <p:nvSpPr>
              <p:cNvPr id="148" name="Rounded Rectangle 147">
                <a:hlinkClick r:id="rId8" action="ppaction://hlinksldjump"/>
              </p:cNvPr>
              <p:cNvSpPr/>
              <p:nvPr/>
            </p:nvSpPr>
            <p:spPr>
              <a:xfrm>
                <a:off x="3521146" y="2934121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Yes</a:t>
                </a:r>
                <a:endParaRPr lang="en-US" sz="1400" dirty="0"/>
              </a:p>
            </p:txBody>
          </p:sp>
          <p:sp>
            <p:nvSpPr>
              <p:cNvPr id="149" name="Rounded Rectangle 148">
                <a:hlinkClick r:id="" action="ppaction://hlinkshowjump?jump=previousslide"/>
              </p:cNvPr>
              <p:cNvSpPr/>
              <p:nvPr/>
            </p:nvSpPr>
            <p:spPr>
              <a:xfrm>
                <a:off x="4709688" y="2942068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4" name="Picture 23" descr="12456948171194366574johnny_automatic_bowl_of_rice.svg.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682" y="1444756"/>
            <a:ext cx="2514985" cy="2037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59182" y="3249060"/>
            <a:ext cx="414481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err="1" smtClean="0">
                <a:latin typeface="SF Slapstick Comic"/>
                <a:cs typeface="SF Slapstick Comic"/>
              </a:rPr>
              <a:t>Q</a:t>
            </a:r>
            <a:r>
              <a:rPr lang="en-US" sz="6000" b="1" dirty="0" err="1" smtClean="0">
                <a:latin typeface="SF Slapstick Comic"/>
                <a:cs typeface="SF Slapstick Comic"/>
              </a:rPr>
              <a:t>uick</a:t>
            </a:r>
            <a:r>
              <a:rPr lang="en-US" sz="11500" b="1" dirty="0" err="1" smtClean="0">
                <a:latin typeface="SF Slapstick Comic"/>
                <a:cs typeface="SF Slapstick Comic"/>
              </a:rPr>
              <a:t>E</a:t>
            </a:r>
            <a:r>
              <a:rPr lang="en-US" sz="6000" b="1" dirty="0" err="1" smtClean="0">
                <a:latin typeface="SF Slapstick Comic"/>
                <a:cs typeface="SF Slapstick Comic"/>
              </a:rPr>
              <a:t>at</a:t>
            </a:r>
            <a:endParaRPr lang="en-US" sz="6000" b="1" dirty="0">
              <a:latin typeface="SF Slapstick Comic"/>
              <a:cs typeface="SF Slapstick Com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9182" y="6153849"/>
            <a:ext cx="4144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Loading…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875183" y="1323991"/>
            <a:ext cx="216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Total Price: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815966" y="1335729"/>
            <a:ext cx="1196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$ 1.50</a:t>
            </a:r>
            <a:endParaRPr lang="en-US" sz="2800" i="1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0453" y="3475829"/>
            <a:ext cx="2027372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2" name="Group 101"/>
          <p:cNvGrpSpPr/>
          <p:nvPr/>
        </p:nvGrpSpPr>
        <p:grpSpPr>
          <a:xfrm>
            <a:off x="5074725" y="2083148"/>
            <a:ext cx="1269622" cy="2785361"/>
            <a:chOff x="5080191" y="1596139"/>
            <a:chExt cx="1269622" cy="2785361"/>
          </a:xfrm>
        </p:grpSpPr>
        <p:sp>
          <p:nvSpPr>
            <p:cNvPr id="69" name="Rectangular Callout 68"/>
            <p:cNvSpPr/>
            <p:nvPr/>
          </p:nvSpPr>
          <p:spPr>
            <a:xfrm>
              <a:off x="5080191" y="1596139"/>
              <a:ext cx="1269622" cy="2785361"/>
            </a:xfrm>
            <a:prstGeom prst="wedgeRectCallout">
              <a:avLst>
                <a:gd name="adj1" fmla="val -74102"/>
                <a:gd name="adj2" fmla="val 19392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085657" y="1955800"/>
              <a:ext cx="1264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Broccoli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085657" y="2324100"/>
              <a:ext cx="126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Xiao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Bai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Cai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080191" y="2631877"/>
              <a:ext cx="1264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Golden Mushroom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085657" y="1597101"/>
              <a:ext cx="1258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>
                  <a:solidFill>
                    <a:srgbClr val="FFFFFF"/>
                  </a:solidFill>
                </a:rPr>
                <a:t>Items</a:t>
              </a:r>
              <a:endParaRPr lang="en-US" b="1" u="sng" dirty="0">
                <a:solidFill>
                  <a:srgbClr val="FFFFFF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080191" y="3155097"/>
              <a:ext cx="126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Egg Noodles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080191" y="3487042"/>
              <a:ext cx="1264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Dry/No Soup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Rounded Rectangle 102">
            <a:hlinkClick r:id="" action="ppaction://hlinkshowjump?jump=nextslide"/>
          </p:cNvPr>
          <p:cNvSpPr/>
          <p:nvPr/>
        </p:nvSpPr>
        <p:spPr>
          <a:xfrm>
            <a:off x="2720453" y="5088467"/>
            <a:ext cx="3618427" cy="4910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Place Order</a:t>
            </a:r>
            <a:endParaRPr lang="en-US" sz="3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55" name="Rectangle 54">
            <a:hlinkClick r:id="rId5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1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TextBox 59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Rectangle 61">
            <a:hlinkClick r:id="rId8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10"/>
          <p:cNvPicPr>
            <a:picLocks noChangeAspect="1" noChangeArrowheads="1"/>
          </p:cNvPicPr>
          <p:nvPr/>
        </p:nvPicPr>
        <p:blipFill>
          <a:blip r:embed="rId9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" name="Picture 9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Rectangle 64">
            <a:hlinkClick r:id="rId11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70553" y="1568555"/>
            <a:ext cx="413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Your Order ID: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470553" y="2113181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#00234</a:t>
            </a:r>
            <a:endParaRPr lang="en-US" sz="2800" i="1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459182" y="2752739"/>
            <a:ext cx="41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Estimated Waiting Time: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459182" y="3191535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10 – 15mins</a:t>
            </a:r>
            <a:endParaRPr lang="en-US" sz="28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2459183" y="4607965"/>
            <a:ext cx="413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STATUS: </a:t>
            </a:r>
            <a:r>
              <a:rPr lang="en-US" sz="2400" i="1" dirty="0" smtClean="0"/>
              <a:t>In Queue</a:t>
            </a:r>
            <a:endParaRPr lang="en-US" sz="2400" i="1" dirty="0"/>
          </a:p>
        </p:txBody>
      </p:sp>
      <p:sp>
        <p:nvSpPr>
          <p:cNvPr id="52" name="Rounded Rectangle 51">
            <a:hlinkClick r:id="" action="ppaction://hlinkshowjump?jump=nextslide"/>
          </p:cNvPr>
          <p:cNvSpPr/>
          <p:nvPr/>
        </p:nvSpPr>
        <p:spPr>
          <a:xfrm>
            <a:off x="2720453" y="5141382"/>
            <a:ext cx="3618427" cy="4910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Cancel Order</a:t>
            </a:r>
            <a:endParaRPr lang="en-US" sz="28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459182" y="3714755"/>
            <a:ext cx="4130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$1.50 has been deducted from your account</a:t>
            </a:r>
            <a:endParaRPr lang="en-US" sz="1200" i="1" dirty="0"/>
          </a:p>
        </p:txBody>
      </p:sp>
      <p:sp>
        <p:nvSpPr>
          <p:cNvPr id="54" name="TextBox 53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55" name="TextBox 54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56" name="Rectangle 55">
            <a:hlinkClick r:id="rId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1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TextBox 60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Rectangle 62">
            <a:hlinkClick r:id="rId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10"/>
          <p:cNvPicPr>
            <a:picLocks noChangeAspect="1" noChangeArrowheads="1"/>
          </p:cNvPicPr>
          <p:nvPr/>
        </p:nvPicPr>
        <p:blipFill>
          <a:blip r:embed="rId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" name="Picture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Rectangle 65">
            <a:hlinkClick r:id="rId1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70553" y="1568555"/>
            <a:ext cx="413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Your Order ID: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470553" y="2113181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#00234</a:t>
            </a:r>
            <a:endParaRPr lang="en-US" sz="2800" i="1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459182" y="2752739"/>
            <a:ext cx="41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Estimated Waiting Time: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459182" y="3191535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10 – 15mins</a:t>
            </a:r>
            <a:endParaRPr lang="en-US" sz="28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2459183" y="4607965"/>
            <a:ext cx="413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STATUS: </a:t>
            </a:r>
            <a:r>
              <a:rPr lang="en-US" sz="2400" i="1" dirty="0" smtClean="0"/>
              <a:t>In Queue</a:t>
            </a:r>
            <a:endParaRPr lang="en-US" sz="2400" i="1" dirty="0"/>
          </a:p>
        </p:txBody>
      </p:sp>
      <p:sp>
        <p:nvSpPr>
          <p:cNvPr id="52" name="Rounded Rectangle 51">
            <a:hlinkClick r:id="" action="ppaction://hlinkshowjump?jump=nextslide"/>
          </p:cNvPr>
          <p:cNvSpPr/>
          <p:nvPr/>
        </p:nvSpPr>
        <p:spPr>
          <a:xfrm>
            <a:off x="2720453" y="5141382"/>
            <a:ext cx="3618427" cy="4910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Cancel Order</a:t>
            </a:r>
            <a:endParaRPr lang="en-US" sz="2800" b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56565" y="347157"/>
            <a:ext cx="4144818" cy="4997426"/>
            <a:chOff x="2470552" y="346363"/>
            <a:chExt cx="4144818" cy="6176818"/>
          </a:xfrm>
        </p:grpSpPr>
        <p:sp>
          <p:nvSpPr>
            <p:cNvPr id="28" name="Rectangle 27"/>
            <p:cNvSpPr/>
            <p:nvPr/>
          </p:nvSpPr>
          <p:spPr>
            <a:xfrm>
              <a:off x="2470552" y="346363"/>
              <a:ext cx="4144818" cy="617681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68"/>
            <p:cNvGrpSpPr/>
            <p:nvPr/>
          </p:nvGrpSpPr>
          <p:grpSpPr>
            <a:xfrm>
              <a:off x="3225262" y="2212893"/>
              <a:ext cx="2747818" cy="1165648"/>
              <a:chOff x="3225262" y="2212893"/>
              <a:chExt cx="2747818" cy="1165648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225262" y="2212893"/>
                <a:ext cx="2747818" cy="116564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Are you sure you want to</a:t>
                </a:r>
                <a:r>
                  <a:rPr lang="en-US" sz="1600" dirty="0" smtClean="0"/>
                  <a:t> </a:t>
                </a:r>
                <a:r>
                  <a:rPr lang="en-US" sz="1600" dirty="0" smtClean="0"/>
                  <a:t>cancel your order</a:t>
                </a:r>
                <a:r>
                  <a:rPr lang="en-US" sz="1600" dirty="0" smtClean="0"/>
                  <a:t>?</a:t>
                </a:r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</p:txBody>
          </p:sp>
          <p:sp>
            <p:nvSpPr>
              <p:cNvPr id="35" name="Rounded Rectangle 34">
                <a:hlinkClick r:id="rId4" action="ppaction://hlinksldjump"/>
              </p:cNvPr>
              <p:cNvSpPr/>
              <p:nvPr/>
            </p:nvSpPr>
            <p:spPr>
              <a:xfrm>
                <a:off x="3521146" y="2934121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Yes</a:t>
                </a:r>
                <a:endParaRPr lang="en-US" sz="1400" dirty="0"/>
              </a:p>
            </p:txBody>
          </p:sp>
          <p:sp>
            <p:nvSpPr>
              <p:cNvPr id="40" name="Rounded Rectangle 39">
                <a:hlinkClick r:id="" action="ppaction://hlinkshowjump?jump=previousslide"/>
              </p:cNvPr>
              <p:cNvSpPr/>
              <p:nvPr/>
            </p:nvSpPr>
            <p:spPr>
              <a:xfrm>
                <a:off x="4709688" y="2942068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</a:t>
                </a:r>
                <a:endParaRPr lang="en-US" sz="1400" dirty="0"/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53" name="Rectangle 52">
            <a:hlinkClick r:id="rId5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1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Rectangle 56">
            <a:hlinkClick r:id="rId8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9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9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Rectangle 60">
            <a:hlinkClick r:id="rId11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70553" y="1568555"/>
            <a:ext cx="413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Your Order ID: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470553" y="2113181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#00234</a:t>
            </a:r>
            <a:endParaRPr lang="en-US" sz="2800" i="1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459182" y="2752739"/>
            <a:ext cx="41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Estimated Waiting Time: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459182" y="3191535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10 – 15mins</a:t>
            </a:r>
            <a:endParaRPr lang="en-US" sz="28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2470370" y="4607965"/>
            <a:ext cx="414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STATUS: </a:t>
            </a:r>
            <a:r>
              <a:rPr lang="en-US" sz="2400" i="1" dirty="0" smtClean="0"/>
              <a:t>Preparing</a:t>
            </a:r>
            <a:endParaRPr lang="en-US" sz="2400" i="1" dirty="0"/>
          </a:p>
        </p:txBody>
      </p:sp>
      <p:sp>
        <p:nvSpPr>
          <p:cNvPr id="52" name="Rounded Rectangle 51">
            <a:hlinkClick r:id="" action="ppaction://hlinkshowjump?jump=nextslide"/>
          </p:cNvPr>
          <p:cNvSpPr/>
          <p:nvPr/>
        </p:nvSpPr>
        <p:spPr>
          <a:xfrm>
            <a:off x="2720453" y="5141382"/>
            <a:ext cx="3618427" cy="4910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Cancel Order</a:t>
            </a:r>
            <a:endParaRPr lang="en-US" sz="28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64" name="Rectangle 63">
            <a:hlinkClick r:id="rId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1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TextBox 65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Rectangle 67">
            <a:hlinkClick r:id="rId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10"/>
          <p:cNvPicPr>
            <a:picLocks noChangeAspect="1" noChangeArrowheads="1"/>
          </p:cNvPicPr>
          <p:nvPr/>
        </p:nvPicPr>
        <p:blipFill>
          <a:blip r:embed="rId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" name="Picture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Rectangle 70">
            <a:hlinkClick r:id="rId1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70553" y="1568555"/>
            <a:ext cx="413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Your Order ID: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470553" y="2113181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#00234</a:t>
            </a:r>
            <a:endParaRPr lang="en-US" sz="2800" i="1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459182" y="2752739"/>
            <a:ext cx="41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Estimated Waiting Time: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459182" y="3191535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10 – 15mins</a:t>
            </a:r>
            <a:endParaRPr lang="en-US" sz="28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2470370" y="4607965"/>
            <a:ext cx="414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STATUS: </a:t>
            </a:r>
            <a:r>
              <a:rPr lang="en-US" sz="2400" i="1" dirty="0" smtClean="0"/>
              <a:t>Preparing</a:t>
            </a:r>
            <a:endParaRPr lang="en-US" sz="2400" i="1" dirty="0"/>
          </a:p>
        </p:txBody>
      </p:sp>
      <p:sp>
        <p:nvSpPr>
          <p:cNvPr id="52" name="Rounded Rectangle 51">
            <a:hlinkClick r:id="" action="ppaction://hlinkshowjump?jump=nextslide"/>
          </p:cNvPr>
          <p:cNvSpPr/>
          <p:nvPr/>
        </p:nvSpPr>
        <p:spPr>
          <a:xfrm>
            <a:off x="2720453" y="5141382"/>
            <a:ext cx="3618427" cy="4910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Cancel Order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35" name="Rectangle 34">
            <a:hlinkClick r:id="rId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1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TextBox 43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Rectangle 54">
            <a:hlinkClick r:id="rId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10"/>
          <p:cNvPicPr>
            <a:picLocks noChangeAspect="1" noChangeArrowheads="1"/>
          </p:cNvPicPr>
          <p:nvPr/>
        </p:nvPicPr>
        <p:blipFill>
          <a:blip r:embed="rId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Rectangle 61">
            <a:hlinkClick r:id="rId1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52"/>
          <p:cNvGrpSpPr/>
          <p:nvPr/>
        </p:nvGrpSpPr>
        <p:grpSpPr>
          <a:xfrm>
            <a:off x="2456565" y="347157"/>
            <a:ext cx="4144818" cy="6176818"/>
            <a:chOff x="2470552" y="346363"/>
            <a:chExt cx="4144818" cy="6176818"/>
          </a:xfrm>
        </p:grpSpPr>
        <p:sp>
          <p:nvSpPr>
            <p:cNvPr id="54" name="Rectangle 53"/>
            <p:cNvSpPr/>
            <p:nvPr/>
          </p:nvSpPr>
          <p:spPr>
            <a:xfrm>
              <a:off x="2470552" y="346363"/>
              <a:ext cx="4144818" cy="617681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68"/>
            <p:cNvGrpSpPr/>
            <p:nvPr/>
          </p:nvGrpSpPr>
          <p:grpSpPr>
            <a:xfrm>
              <a:off x="3225262" y="1819539"/>
              <a:ext cx="2747818" cy="1559002"/>
              <a:chOff x="3225262" y="1819539"/>
              <a:chExt cx="2747818" cy="1559002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3225262" y="1819539"/>
                <a:ext cx="2747818" cy="1559002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Are you sure you want to</a:t>
                </a:r>
                <a:r>
                  <a:rPr lang="en-US" sz="1600" dirty="0" smtClean="0"/>
                  <a:t> </a:t>
                </a:r>
                <a:r>
                  <a:rPr lang="en-US" sz="1600" dirty="0" smtClean="0"/>
                  <a:t>cancel your order</a:t>
                </a:r>
                <a:r>
                  <a:rPr lang="en-US" sz="1600" dirty="0" smtClean="0"/>
                  <a:t>?</a:t>
                </a:r>
              </a:p>
              <a:p>
                <a:pPr algn="ctr"/>
                <a:r>
                  <a:rPr lang="en-US" sz="900" dirty="0" smtClean="0"/>
                  <a:t>If you are cancel your order now, a penalty of $2.00 will be deducted from your account.</a:t>
                </a:r>
                <a:endParaRPr lang="en-US" sz="900" dirty="0" smtClean="0"/>
              </a:p>
              <a:p>
                <a:pPr algn="ctr"/>
                <a:endParaRPr lang="en-US" sz="9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</p:txBody>
          </p:sp>
          <p:sp>
            <p:nvSpPr>
              <p:cNvPr id="60" name="Rounded Rectangle 59">
                <a:hlinkClick r:id="rId11" action="ppaction://hlinksldjump"/>
              </p:cNvPr>
              <p:cNvSpPr/>
              <p:nvPr/>
            </p:nvSpPr>
            <p:spPr>
              <a:xfrm>
                <a:off x="3521146" y="2934121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Yes</a:t>
                </a:r>
                <a:endParaRPr lang="en-US" sz="1400" dirty="0"/>
              </a:p>
            </p:txBody>
          </p:sp>
          <p:sp>
            <p:nvSpPr>
              <p:cNvPr id="61" name="Rounded Rectangle 60">
                <a:hlinkClick r:id="" action="ppaction://hlinkshowjump?jump=previousslide"/>
              </p:cNvPr>
              <p:cNvSpPr/>
              <p:nvPr/>
            </p:nvSpPr>
            <p:spPr>
              <a:xfrm>
                <a:off x="4709688" y="2942068"/>
                <a:ext cx="895272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No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70553" y="1568555"/>
            <a:ext cx="413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Your Order ID: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470553" y="2113181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#00234</a:t>
            </a:r>
            <a:endParaRPr lang="en-US" sz="2800" i="1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459182" y="2752739"/>
            <a:ext cx="41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Estimated Waiting Time: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459182" y="3191535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10 – 15mins</a:t>
            </a:r>
            <a:endParaRPr lang="en-US" sz="28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2470370" y="4607965"/>
            <a:ext cx="414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STATUS: </a:t>
            </a:r>
            <a:r>
              <a:rPr lang="en-US" sz="2400" i="1" dirty="0" smtClean="0"/>
              <a:t>Ready</a:t>
            </a:r>
            <a:endParaRPr lang="en-US" sz="2400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61" name="TextBox 60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1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" name="TextBox 63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Rectangle 65">
            <a:hlinkClick r:id="rId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10"/>
          <p:cNvPicPr>
            <a:picLocks noChangeAspect="1" noChangeArrowheads="1"/>
          </p:cNvPicPr>
          <p:nvPr/>
        </p:nvPicPr>
        <p:blipFill>
          <a:blip r:embed="rId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" name="Picture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" name="Rectangle 68">
            <a:hlinkClick r:id="rId1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70553" y="1568555"/>
            <a:ext cx="413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Your Order ID: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470553" y="2113181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#00234</a:t>
            </a:r>
            <a:endParaRPr lang="en-US" sz="2800" i="1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459182" y="2752739"/>
            <a:ext cx="41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Estimated Waiting Time: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459182" y="3191535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10 – 15mins</a:t>
            </a:r>
            <a:endParaRPr lang="en-US" sz="28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2470370" y="4607965"/>
            <a:ext cx="414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STATUS: </a:t>
            </a:r>
            <a:r>
              <a:rPr lang="en-US" sz="2400" i="1" dirty="0" smtClean="0"/>
              <a:t>Ready</a:t>
            </a:r>
            <a:endParaRPr lang="en-US" sz="2400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60" name="Rectangle 59">
            <a:hlinkClick r:id="rId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1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Box 61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" name="Rectangle 63">
            <a:hlinkClick r:id="rId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10"/>
          <p:cNvPicPr>
            <a:picLocks noChangeAspect="1" noChangeArrowheads="1"/>
          </p:cNvPicPr>
          <p:nvPr/>
        </p:nvPicPr>
        <p:blipFill>
          <a:blip r:embed="rId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Rectangle 66">
            <a:hlinkClick r:id="rId1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2470552" y="346363"/>
            <a:ext cx="4144818" cy="6177611"/>
            <a:chOff x="2470552" y="346363"/>
            <a:chExt cx="4144818" cy="6177611"/>
          </a:xfrm>
        </p:grpSpPr>
        <p:sp>
          <p:nvSpPr>
            <p:cNvPr id="34" name="Rectangle 33"/>
            <p:cNvSpPr/>
            <p:nvPr/>
          </p:nvSpPr>
          <p:spPr>
            <a:xfrm>
              <a:off x="2470552" y="346363"/>
              <a:ext cx="4144818" cy="617761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39"/>
            <p:cNvGrpSpPr/>
            <p:nvPr/>
          </p:nvGrpSpPr>
          <p:grpSpPr>
            <a:xfrm>
              <a:off x="3225262" y="2212893"/>
              <a:ext cx="2747818" cy="1165648"/>
              <a:chOff x="3225262" y="2212893"/>
              <a:chExt cx="2747818" cy="1165648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225262" y="2212893"/>
                <a:ext cx="2747818" cy="116564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Your order is ready for collection.</a:t>
                </a:r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</p:txBody>
          </p:sp>
          <p:sp>
            <p:nvSpPr>
              <p:cNvPr id="44" name="Rounded Rectangle 43">
                <a:hlinkClick r:id="rId11" action="ppaction://hlinksldjump"/>
              </p:cNvPr>
              <p:cNvSpPr/>
              <p:nvPr/>
            </p:nvSpPr>
            <p:spPr>
              <a:xfrm>
                <a:off x="3521146" y="2934121"/>
                <a:ext cx="2193856" cy="28300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Okay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70553" y="1568555"/>
            <a:ext cx="413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Your Order ID: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470553" y="2113181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#00234</a:t>
            </a:r>
            <a:endParaRPr lang="en-US" sz="2800" i="1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2459182" y="2752739"/>
            <a:ext cx="413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Estimated Waiting Time: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459182" y="3191535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10 – 15mins</a:t>
            </a:r>
            <a:endParaRPr lang="en-US" sz="28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2470370" y="4607965"/>
            <a:ext cx="414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STATUS: </a:t>
            </a:r>
            <a:r>
              <a:rPr lang="en-US" sz="2400" i="1" dirty="0" smtClean="0"/>
              <a:t>Done</a:t>
            </a:r>
            <a:endParaRPr lang="en-US" sz="2400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61" name="TextBox 60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1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" name="TextBox 63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Rectangle 65">
            <a:hlinkClick r:id="rId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10"/>
          <p:cNvPicPr>
            <a:picLocks noChangeAspect="1" noChangeArrowheads="1"/>
          </p:cNvPicPr>
          <p:nvPr/>
        </p:nvPicPr>
        <p:blipFill>
          <a:blip r:embed="rId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" name="Picture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" name="Rectangle 68">
            <a:hlinkClick r:id="rId1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70553" y="2235284"/>
            <a:ext cx="413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Remaining Credit: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470553" y="2779910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S$ 17.50</a:t>
            </a:r>
            <a:endParaRPr lang="en-US" sz="2800" i="1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28" name="Rounded Rectangle 27">
            <a:hlinkClick r:id="rId4" action="ppaction://hlinksldjump"/>
          </p:cNvPr>
          <p:cNvSpPr/>
          <p:nvPr/>
        </p:nvSpPr>
        <p:spPr>
          <a:xfrm>
            <a:off x="2720453" y="3640664"/>
            <a:ext cx="3618427" cy="4275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      Top Up</a:t>
            </a:r>
            <a:endParaRPr lang="en-US" sz="3200" b="1" dirty="0"/>
          </a:p>
        </p:txBody>
      </p:sp>
      <p:sp>
        <p:nvSpPr>
          <p:cNvPr id="29" name="Plus 28"/>
          <p:cNvSpPr/>
          <p:nvPr/>
        </p:nvSpPr>
        <p:spPr>
          <a:xfrm>
            <a:off x="3650461" y="3619498"/>
            <a:ext cx="457566" cy="491065"/>
          </a:xfrm>
          <a:prstGeom prst="mathPlus">
            <a:avLst/>
          </a:prstGeom>
          <a:solidFill>
            <a:srgbClr val="FFC5D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" action="ppaction://hlinkshowjump?jump=nextslide"/>
          </p:cNvPr>
          <p:cNvSpPr/>
          <p:nvPr/>
        </p:nvSpPr>
        <p:spPr>
          <a:xfrm>
            <a:off x="2720453" y="3640664"/>
            <a:ext cx="3618427" cy="42756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54" name="Rectangle 53">
            <a:hlinkClick r:id="rId5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1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Rectangle 60">
            <a:hlinkClick r:id="rId8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10"/>
          <p:cNvPicPr>
            <a:picLocks noChangeAspect="1" noChangeArrowheads="1"/>
          </p:cNvPicPr>
          <p:nvPr/>
        </p:nvPicPr>
        <p:blipFill>
          <a:blip r:embed="rId9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" name="Rectangle 63">
            <a:hlinkClick r:id="rId11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59182" y="1161748"/>
            <a:ext cx="413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Top Up</a:t>
            </a:r>
            <a:endParaRPr lang="en-US" sz="2800" b="1" u="sng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901" t="14764" r="9950" b="14682"/>
          <a:stretch>
            <a:fillRect/>
          </a:stretch>
        </p:blipFill>
        <p:spPr bwMode="auto">
          <a:xfrm>
            <a:off x="3193674" y="2458586"/>
            <a:ext cx="1261899" cy="76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53473" y="2458586"/>
            <a:ext cx="1223570" cy="76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77261" y="3370348"/>
            <a:ext cx="2873338" cy="993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Account Balance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 History</a:t>
            </a:r>
            <a:endParaRPr lang="en-US" sz="1100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78966" y="5843157"/>
            <a:ext cx="297710" cy="4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35"/>
          <p:cNvGrpSpPr/>
          <p:nvPr/>
        </p:nvGrpSpPr>
        <p:grpSpPr>
          <a:xfrm>
            <a:off x="5800477" y="5886588"/>
            <a:ext cx="325453" cy="434130"/>
            <a:chOff x="-449263" y="1395413"/>
            <a:chExt cx="893763" cy="1192212"/>
          </a:xfrm>
        </p:grpSpPr>
        <p:pic>
          <p:nvPicPr>
            <p:cNvPr id="38" name="Picture 1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-449263" y="1395413"/>
              <a:ext cx="893763" cy="1192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20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-288925" y="1724025"/>
              <a:ext cx="577850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2" name="Rectangle 41">
            <a:hlinkClick r:id="rId10" action="ppaction://hlinksldjump"/>
          </p:cNvPr>
          <p:cNvSpPr/>
          <p:nvPr/>
        </p:nvSpPr>
        <p:spPr>
          <a:xfrm>
            <a:off x="5348427" y="5794798"/>
            <a:ext cx="1252956" cy="7283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hlinkClick r:id="rId11" action="ppaction://hlinksldjump"/>
          </p:cNvPr>
          <p:cNvSpPr/>
          <p:nvPr/>
        </p:nvSpPr>
        <p:spPr>
          <a:xfrm>
            <a:off x="2470371" y="5804759"/>
            <a:ext cx="1286712" cy="71842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18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sp>
        <p:nvSpPr>
          <p:cNvPr id="25" name="Rectangle 24">
            <a:hlinkClick r:id="" action="ppaction://hlinkshowjump?jump=nextslide"/>
          </p:cNvPr>
          <p:cNvSpPr/>
          <p:nvPr/>
        </p:nvSpPr>
        <p:spPr>
          <a:xfrm>
            <a:off x="2978966" y="2264833"/>
            <a:ext cx="3146964" cy="20988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4" name="Picture 23" descr="12456948171194366574johnny_automatic_bowl_of_rice.svg.hi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958208" y="1239829"/>
            <a:ext cx="3233056" cy="26187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Log In</a:t>
            </a:r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2459182" y="1196678"/>
            <a:ext cx="4171823" cy="26450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2459182" y="1217075"/>
            <a:ext cx="4144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/>
          <a:srcRect t="17010"/>
          <a:stretch>
            <a:fillRect/>
          </a:stretch>
        </p:blipFill>
        <p:spPr bwMode="auto">
          <a:xfrm>
            <a:off x="2459181" y="3841750"/>
            <a:ext cx="4144819" cy="268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ounded Rectangle 29"/>
          <p:cNvSpPr/>
          <p:nvPr/>
        </p:nvSpPr>
        <p:spPr>
          <a:xfrm>
            <a:off x="3153832" y="1936750"/>
            <a:ext cx="2741083" cy="735542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30" idx="1"/>
            <a:endCxn id="30" idx="3"/>
          </p:cNvCxnSpPr>
          <p:nvPr/>
        </p:nvCxnSpPr>
        <p:spPr>
          <a:xfrm rot="10800000" flipH="1">
            <a:off x="3153831" y="2304521"/>
            <a:ext cx="2741083" cy="1588"/>
          </a:xfrm>
          <a:prstGeom prst="line">
            <a:avLst/>
          </a:prstGeom>
          <a:ln w="127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148536" y="1994954"/>
            <a:ext cx="1751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Matriculation Number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53832" y="2356044"/>
            <a:ext cx="1053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Password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ounded Rectangle 36">
            <a:hlinkClick r:id="rId5" action="ppaction://hlinksldjump"/>
          </p:cNvPr>
          <p:cNvSpPr/>
          <p:nvPr/>
        </p:nvSpPr>
        <p:spPr>
          <a:xfrm>
            <a:off x="3153832" y="2793412"/>
            <a:ext cx="2741082" cy="2830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Log In</a:t>
            </a:r>
            <a:endParaRPr lang="en-US" sz="1400" dirty="0"/>
          </a:p>
        </p:txBody>
      </p:sp>
      <p:sp>
        <p:nvSpPr>
          <p:cNvPr id="38" name="Rounded Rectangle 37">
            <a:hlinkClick r:id="rId6" action="ppaction://hlinksldjump"/>
          </p:cNvPr>
          <p:cNvSpPr/>
          <p:nvPr/>
        </p:nvSpPr>
        <p:spPr>
          <a:xfrm>
            <a:off x="4720168" y="3479368"/>
            <a:ext cx="1153592" cy="2089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Sign Up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4476752" y="3272208"/>
            <a:ext cx="1502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Don’t have an account?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59182" y="1161748"/>
            <a:ext cx="413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Top </a:t>
            </a:r>
            <a:r>
              <a:rPr lang="en-US" sz="2800" b="1" u="sng" dirty="0" smtClean="0"/>
              <a:t>Up</a:t>
            </a:r>
            <a:endParaRPr lang="en-US" sz="2800" b="1" u="sng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48" name="Rounded Rectangle 47"/>
          <p:cNvSpPr/>
          <p:nvPr/>
        </p:nvSpPr>
        <p:spPr>
          <a:xfrm>
            <a:off x="2978966" y="2194713"/>
            <a:ext cx="3233055" cy="3677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978966" y="1854296"/>
            <a:ext cx="1550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Amount</a:t>
            </a:r>
            <a:endParaRPr lang="en-US" sz="1400" dirty="0"/>
          </a:p>
        </p:txBody>
      </p:sp>
      <p:sp>
        <p:nvSpPr>
          <p:cNvPr id="50" name="Rounded Rectangle 49"/>
          <p:cNvSpPr/>
          <p:nvPr/>
        </p:nvSpPr>
        <p:spPr>
          <a:xfrm>
            <a:off x="2978966" y="3244490"/>
            <a:ext cx="3233055" cy="3677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23207" y="2904964"/>
            <a:ext cx="1550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Payment Method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55" name="Rectangle 54">
            <a:hlinkClick r:id="rId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1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TextBox 59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Rectangle 61">
            <a:hlinkClick r:id="rId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10"/>
          <p:cNvPicPr>
            <a:picLocks noChangeAspect="1" noChangeArrowheads="1"/>
          </p:cNvPicPr>
          <p:nvPr/>
        </p:nvPicPr>
        <p:blipFill>
          <a:blip r:embed="rId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" name="Picture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Rectangle 64">
            <a:hlinkClick r:id="rId1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59182" y="1164713"/>
            <a:ext cx="413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Order History</a:t>
            </a:r>
            <a:endParaRPr lang="en-US" sz="2800" b="1" u="sng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624666" y="1621055"/>
            <a:ext cx="8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624666" y="1957667"/>
            <a:ext cx="3788834" cy="2803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32617" y="2071379"/>
            <a:ext cx="162560" cy="16964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738120" y="2572292"/>
            <a:ext cx="162560" cy="16964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743200" y="3700044"/>
            <a:ext cx="162560" cy="16964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98750" y="1990099"/>
            <a:ext cx="750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9.30am</a:t>
            </a:r>
            <a:endParaRPr lang="en-US" sz="1400" dirty="0"/>
          </a:p>
        </p:txBody>
      </p:sp>
      <p:sp>
        <p:nvSpPr>
          <p:cNvPr id="36" name="Rectangle 35"/>
          <p:cNvSpPr/>
          <p:nvPr/>
        </p:nvSpPr>
        <p:spPr>
          <a:xfrm>
            <a:off x="3726661" y="2020877"/>
            <a:ext cx="1075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Top Up $20.00</a:t>
            </a:r>
            <a:endParaRPr lang="en-US" sz="1100" dirty="0"/>
          </a:p>
        </p:txBody>
      </p:sp>
      <p:cxnSp>
        <p:nvCxnSpPr>
          <p:cNvPr id="39" name="Straight Connector 38"/>
          <p:cNvCxnSpPr>
            <a:stCxn id="29" idx="4"/>
            <a:endCxn id="32" idx="0"/>
          </p:cNvCxnSpPr>
          <p:nvPr/>
        </p:nvCxnSpPr>
        <p:spPr>
          <a:xfrm rot="16200000" flipH="1">
            <a:off x="2651015" y="2403907"/>
            <a:ext cx="331266" cy="55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2" idx="4"/>
            <a:endCxn id="33" idx="0"/>
          </p:cNvCxnSpPr>
          <p:nvPr/>
        </p:nvCxnSpPr>
        <p:spPr>
          <a:xfrm rot="16200000" flipH="1">
            <a:off x="2342888" y="3218451"/>
            <a:ext cx="958105" cy="5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98750" y="2478077"/>
            <a:ext cx="888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10.30am</a:t>
            </a:r>
            <a:endParaRPr lang="en-US" sz="1400" dirty="0"/>
          </a:p>
        </p:txBody>
      </p:sp>
      <p:sp>
        <p:nvSpPr>
          <p:cNvPr id="53" name="Rectangle 52"/>
          <p:cNvSpPr/>
          <p:nvPr/>
        </p:nvSpPr>
        <p:spPr>
          <a:xfrm>
            <a:off x="3730569" y="2513637"/>
            <a:ext cx="12987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Order with Items:</a:t>
            </a:r>
          </a:p>
          <a:p>
            <a:r>
              <a:rPr lang="en-US" sz="1100" dirty="0" smtClean="0"/>
              <a:t>Broccoli</a:t>
            </a:r>
          </a:p>
          <a:p>
            <a:r>
              <a:rPr lang="en-US" sz="1100" dirty="0" err="1" smtClean="0"/>
              <a:t>Beansprouts</a:t>
            </a:r>
            <a:endParaRPr lang="en-US" sz="1100" dirty="0" smtClean="0"/>
          </a:p>
          <a:p>
            <a:r>
              <a:rPr lang="en-US" sz="1100" dirty="0" err="1" smtClean="0"/>
              <a:t>Fishball</a:t>
            </a:r>
            <a:endParaRPr lang="en-US" sz="1100" dirty="0" smtClean="0"/>
          </a:p>
          <a:p>
            <a:r>
              <a:rPr lang="en-US" sz="1100" dirty="0" smtClean="0"/>
              <a:t>Bee </a:t>
            </a:r>
            <a:r>
              <a:rPr lang="en-US" sz="1100" dirty="0" err="1" smtClean="0"/>
              <a:t>Hoon</a:t>
            </a:r>
            <a:endParaRPr lang="en-US" sz="1100" dirty="0" smtClean="0"/>
          </a:p>
          <a:p>
            <a:r>
              <a:rPr lang="en-US" sz="1100" dirty="0" smtClean="0"/>
              <a:t>Soup</a:t>
            </a:r>
            <a:endParaRPr 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2916343" y="3621633"/>
            <a:ext cx="839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3.00pm</a:t>
            </a:r>
            <a:endParaRPr lang="en-US" sz="1400" dirty="0"/>
          </a:p>
        </p:txBody>
      </p:sp>
      <p:sp>
        <p:nvSpPr>
          <p:cNvPr id="56" name="Rectangle 55"/>
          <p:cNvSpPr/>
          <p:nvPr/>
        </p:nvSpPr>
        <p:spPr>
          <a:xfrm>
            <a:off x="3705495" y="3653382"/>
            <a:ext cx="12987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Order with Items:</a:t>
            </a:r>
          </a:p>
          <a:p>
            <a:r>
              <a:rPr lang="en-US" sz="1100" dirty="0" smtClean="0"/>
              <a:t>Xiao </a:t>
            </a:r>
            <a:r>
              <a:rPr lang="en-US" sz="1100" dirty="0" err="1" smtClean="0"/>
              <a:t>Bai</a:t>
            </a:r>
            <a:r>
              <a:rPr lang="en-US" sz="1100" dirty="0" smtClean="0"/>
              <a:t> </a:t>
            </a:r>
            <a:r>
              <a:rPr lang="en-US" sz="1100" dirty="0" err="1" smtClean="0"/>
              <a:t>Cai</a:t>
            </a:r>
            <a:endParaRPr lang="en-US" sz="1100" dirty="0" smtClean="0"/>
          </a:p>
          <a:p>
            <a:r>
              <a:rPr lang="en-US" sz="1100" dirty="0" err="1" smtClean="0"/>
              <a:t>Beansprouts</a:t>
            </a:r>
            <a:endParaRPr lang="en-US" sz="1100" dirty="0" smtClean="0"/>
          </a:p>
          <a:p>
            <a:r>
              <a:rPr lang="en-US" sz="1100" dirty="0" err="1" smtClean="0"/>
              <a:t>Fishball</a:t>
            </a:r>
            <a:endParaRPr lang="en-US" sz="1100" dirty="0" smtClean="0"/>
          </a:p>
          <a:p>
            <a:r>
              <a:rPr lang="en-US" sz="1100" dirty="0" err="1" smtClean="0"/>
              <a:t>Kway</a:t>
            </a:r>
            <a:r>
              <a:rPr lang="en-US" sz="1100" dirty="0" smtClean="0"/>
              <a:t> </a:t>
            </a:r>
            <a:r>
              <a:rPr lang="en-US" sz="1100" dirty="0" err="1" smtClean="0"/>
              <a:t>Tiao</a:t>
            </a:r>
            <a:endParaRPr lang="en-US" sz="1100" dirty="0" smtClean="0"/>
          </a:p>
          <a:p>
            <a:r>
              <a:rPr lang="en-US" sz="1100" dirty="0" smtClean="0"/>
              <a:t>Rice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624667" y="4761378"/>
            <a:ext cx="12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Yesterday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618322" y="5167770"/>
            <a:ext cx="12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Last Week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624667" y="4761378"/>
            <a:ext cx="3788834" cy="4035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624667" y="5164948"/>
            <a:ext cx="3788834" cy="4035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hlinkClick r:id="rId4" action="ppaction://hlinksldjump"/>
          </p:cNvPr>
          <p:cNvSpPr/>
          <p:nvPr/>
        </p:nvSpPr>
        <p:spPr>
          <a:xfrm>
            <a:off x="5119204" y="3008202"/>
            <a:ext cx="1146134" cy="2830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Order Again</a:t>
            </a:r>
            <a:endParaRPr lang="en-US" sz="1200" dirty="0"/>
          </a:p>
        </p:txBody>
      </p:sp>
      <p:sp>
        <p:nvSpPr>
          <p:cNvPr id="66" name="Rounded Rectangle 65">
            <a:hlinkClick r:id="rId5" action="ppaction://hlinksldjump"/>
          </p:cNvPr>
          <p:cNvSpPr/>
          <p:nvPr/>
        </p:nvSpPr>
        <p:spPr>
          <a:xfrm>
            <a:off x="5119204" y="4130244"/>
            <a:ext cx="1146134" cy="2830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Order Again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72" name="TextBox 71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73" name="Rectangle 72">
            <a:hlinkClick r:id="rId6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1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" name="TextBox 74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" name="Rectangle 76">
            <a:hlinkClick r:id="rId9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10"/>
          <p:cNvPicPr>
            <a:picLocks noChangeAspect="1" noChangeArrowheads="1"/>
          </p:cNvPicPr>
          <p:nvPr/>
        </p:nvPicPr>
        <p:blipFill>
          <a:blip r:embed="rId10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" name="Picture 9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Rectangle 79">
            <a:hlinkClick r:id="rId12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$ 2.70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85" name="TextBox 84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86" name="Straight Connector 85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2445150" y="944528"/>
            <a:ext cx="1143000" cy="264850"/>
          </a:xfrm>
          <a:prstGeom prst="roundRect">
            <a:avLst/>
          </a:prstGeom>
          <a:solidFill>
            <a:srgbClr val="00009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Ingredients</a:t>
            </a:r>
            <a:endParaRPr lang="en-US" sz="1200" dirty="0"/>
          </a:p>
        </p:txBody>
      </p:sp>
      <p:sp>
        <p:nvSpPr>
          <p:cNvPr id="114" name="Rounded Rectangle 113">
            <a:hlinkClick r:id="rId4" action="ppaction://hlinksldjump"/>
          </p:cNvPr>
          <p:cNvSpPr/>
          <p:nvPr/>
        </p:nvSpPr>
        <p:spPr>
          <a:xfrm>
            <a:off x="3959217" y="952126"/>
            <a:ext cx="1143000" cy="26485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Noodles/Rice</a:t>
            </a:r>
            <a:endParaRPr lang="en-US" sz="1200" dirty="0"/>
          </a:p>
        </p:txBody>
      </p:sp>
      <p:sp>
        <p:nvSpPr>
          <p:cNvPr id="115" name="Rounded Rectangle 114">
            <a:hlinkClick r:id="rId5" action="ppaction://hlinksldjump"/>
          </p:cNvPr>
          <p:cNvSpPr/>
          <p:nvPr/>
        </p:nvSpPr>
        <p:spPr>
          <a:xfrm>
            <a:off x="5462605" y="928330"/>
            <a:ext cx="1143000" cy="26485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Soup</a:t>
            </a:r>
            <a:endParaRPr lang="en-US" sz="1200" dirty="0"/>
          </a:p>
        </p:txBody>
      </p:sp>
      <p:grpSp>
        <p:nvGrpSpPr>
          <p:cNvPr id="8" name="Group 115"/>
          <p:cNvGrpSpPr/>
          <p:nvPr/>
        </p:nvGrpSpPr>
        <p:grpSpPr>
          <a:xfrm>
            <a:off x="2261410" y="1232396"/>
            <a:ext cx="4545211" cy="3343778"/>
            <a:chOff x="2261410" y="1168896"/>
            <a:chExt cx="4545211" cy="3343778"/>
          </a:xfrm>
        </p:grpSpPr>
        <p:sp>
          <p:nvSpPr>
            <p:cNvPr id="117" name="Chevron 116"/>
            <p:cNvSpPr/>
            <p:nvPr/>
          </p:nvSpPr>
          <p:spPr>
            <a:xfrm>
              <a:off x="6477231" y="27477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Chord 117"/>
            <p:cNvSpPr/>
            <p:nvPr/>
          </p:nvSpPr>
          <p:spPr>
            <a:xfrm>
              <a:off x="6422202" y="26492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hord 118"/>
            <p:cNvSpPr/>
            <p:nvPr/>
          </p:nvSpPr>
          <p:spPr>
            <a:xfrm rot="10800000">
              <a:off x="2261410" y="26752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hevron 119"/>
            <p:cNvSpPr/>
            <p:nvPr/>
          </p:nvSpPr>
          <p:spPr>
            <a:xfrm rot="10800000">
              <a:off x="2483251" y="27737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102"/>
            <p:cNvGrpSpPr/>
            <p:nvPr/>
          </p:nvGrpSpPr>
          <p:grpSpPr>
            <a:xfrm>
              <a:off x="2755900" y="1168896"/>
              <a:ext cx="3528864" cy="3343778"/>
              <a:chOff x="2755900" y="1168896"/>
              <a:chExt cx="3528864" cy="3343778"/>
            </a:xfrm>
          </p:grpSpPr>
          <p:grpSp>
            <p:nvGrpSpPr>
              <p:cNvPr id="10" name="Group 101"/>
              <p:cNvGrpSpPr/>
              <p:nvPr/>
            </p:nvGrpSpPr>
            <p:grpSpPr>
              <a:xfrm>
                <a:off x="2755900" y="1168896"/>
                <a:ext cx="3528864" cy="3343778"/>
                <a:chOff x="2779521" y="1168896"/>
                <a:chExt cx="3505241" cy="3343778"/>
              </a:xfrm>
            </p:grpSpPr>
            <p:sp>
              <p:nvSpPr>
                <p:cNvPr id="124" name="Rectangle 123">
                  <a:hlinkClick r:id="" action="ppaction://hlinkshowjump?jump=nextslide"/>
                </p:cNvPr>
                <p:cNvSpPr/>
                <p:nvPr/>
              </p:nvSpPr>
              <p:spPr>
                <a:xfrm>
                  <a:off x="278587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TextBox 124">
                  <a:hlinkClick r:id="" action="ppaction://hlinkshowjump?jump=nextslide"/>
                </p:cNvPr>
                <p:cNvSpPr txBox="1"/>
                <p:nvPr/>
              </p:nvSpPr>
              <p:spPr>
                <a:xfrm>
                  <a:off x="2785877" y="1852044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Broccoli</a:t>
                  </a:r>
                  <a:endParaRPr lang="en-US" sz="1600" b="1" dirty="0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3952172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52172" y="1889400"/>
                  <a:ext cx="1166295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 smtClean="0"/>
                    <a:t>Xiao </a:t>
                  </a:r>
                  <a:r>
                    <a:rPr lang="en-US" sz="1300" b="1" dirty="0" err="1" smtClean="0"/>
                    <a:t>Bai</a:t>
                  </a:r>
                  <a:r>
                    <a:rPr lang="en-US" sz="1300" b="1" dirty="0" smtClean="0"/>
                    <a:t> </a:t>
                  </a:r>
                  <a:r>
                    <a:rPr lang="en-US" sz="1300" b="1" dirty="0" err="1" smtClean="0"/>
                    <a:t>Cai</a:t>
                  </a:r>
                  <a:endParaRPr lang="en-US" sz="1300" b="1" dirty="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511846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5118467" y="1876948"/>
                  <a:ext cx="116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 smtClean="0"/>
                    <a:t>Beansprout</a:t>
                  </a:r>
                  <a:endParaRPr lang="en-US" sz="1400" b="1" dirty="0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278587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2785877" y="3007206"/>
                  <a:ext cx="116629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 err="1" smtClean="0"/>
                    <a:t>KangKong</a:t>
                  </a:r>
                  <a:endParaRPr lang="en-US" sz="1500" b="1" dirty="0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952172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952172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err="1" smtClean="0"/>
                    <a:t>Fishball</a:t>
                  </a:r>
                  <a:endParaRPr lang="en-US" sz="1600" b="1" dirty="0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511846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5118467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Meatball</a:t>
                  </a:r>
                  <a:endParaRPr lang="en-US" sz="1600" b="1" dirty="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277952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277952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Seaweed</a:t>
                  </a:r>
                  <a:endParaRPr lang="en-US" sz="1600" b="1" dirty="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945816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45816" y="4051009"/>
                  <a:ext cx="11662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Golden</a:t>
                  </a:r>
                </a:p>
                <a:p>
                  <a:pPr algn="ctr"/>
                  <a:r>
                    <a:rPr lang="en-US" sz="1200" b="1" dirty="0" smtClean="0"/>
                    <a:t>Mushroom</a:t>
                  </a:r>
                  <a:endParaRPr lang="en-US" sz="1200" b="1" dirty="0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511211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511211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Egg</a:t>
                  </a:r>
                  <a:endParaRPr lang="en-US" sz="1600" b="1" dirty="0"/>
                </a:p>
              </p:txBody>
            </p:sp>
            <p:pic>
              <p:nvPicPr>
                <p:cNvPr id="142" name="Picture 7"/>
                <p:cNvPicPr>
                  <a:picLocks noChangeAspect="1" noChangeArrowheads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054499" y="2410524"/>
                  <a:ext cx="934807" cy="621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3" name="Picture 8"/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292743" y="2242672"/>
                  <a:ext cx="789438" cy="789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4" name="Picture 10"/>
                <p:cNvPicPr>
                  <a:picLocks noChangeAspect="1" noChangeArrowheads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 rot="20143361">
                  <a:off x="2941629" y="2368052"/>
                  <a:ext cx="912082" cy="7600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5" name="Picture 11"/>
                <p:cNvPicPr>
                  <a:picLocks noChangeAspect="1" noChangeArrowheads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422" t="15917" r="7239" b="16052"/>
                <a:stretch>
                  <a:fillRect/>
                </a:stretch>
              </p:blipFill>
              <p:spPr bwMode="auto">
                <a:xfrm rot="1490936">
                  <a:off x="4161548" y="1242609"/>
                  <a:ext cx="766602" cy="590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6" name="Picture 14"/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826" t="15831" r="2490" b="8026"/>
                <a:stretch>
                  <a:fillRect/>
                </a:stretch>
              </p:blipFill>
              <p:spPr bwMode="auto">
                <a:xfrm>
                  <a:off x="5292743" y="1288679"/>
                  <a:ext cx="834243" cy="6780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7" name="Picture 15"/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0340" t="11870"/>
                <a:stretch>
                  <a:fillRect/>
                </a:stretch>
              </p:blipFill>
              <p:spPr bwMode="auto">
                <a:xfrm>
                  <a:off x="3030066" y="3573690"/>
                  <a:ext cx="583808" cy="5994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8" name="Picture 16"/>
                <p:cNvPicPr>
                  <a:picLocks noChangeAspect="1" noChangeArrowheads="1"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103897" y="3489971"/>
                  <a:ext cx="873197" cy="683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9" name="Picture 17"/>
                <p:cNvPicPr>
                  <a:picLocks noChangeAspect="1" noChangeArrowheads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177485" y="3526605"/>
                  <a:ext cx="1060610" cy="795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pic>
            <p:nvPicPr>
              <p:cNvPr id="123" name="Picture 6">
                <a:hlinkClick r:id="" action="ppaction://hlinkshowjump?jump=nextslide"/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8941764">
                <a:off x="3019877" y="1215361"/>
                <a:ext cx="627265" cy="784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1" name="Picture 6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41764">
            <a:off x="2574457" y="4917841"/>
            <a:ext cx="491039" cy="61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" name="TextBox 71">
            <a:hlinkClick r:id="" action="ppaction://hlinkshowjump?jump=nextslide"/>
          </p:cNvPr>
          <p:cNvSpPr txBox="1"/>
          <p:nvPr/>
        </p:nvSpPr>
        <p:spPr>
          <a:xfrm>
            <a:off x="2248155" y="5489833"/>
            <a:ext cx="117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Broccoli</a:t>
            </a:r>
            <a:endParaRPr lang="en-US" sz="1200" b="1" dirty="0"/>
          </a:p>
        </p:txBody>
      </p:sp>
      <p:pic>
        <p:nvPicPr>
          <p:cNvPr id="73" name="Picture 14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26" t="15831" r="2490" b="8026"/>
          <a:stretch>
            <a:fillRect/>
          </a:stretch>
        </p:blipFill>
        <p:spPr bwMode="auto">
          <a:xfrm>
            <a:off x="3309776" y="4981105"/>
            <a:ext cx="610960" cy="49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4" name="TextBox 73"/>
          <p:cNvSpPr txBox="1"/>
          <p:nvPr/>
        </p:nvSpPr>
        <p:spPr>
          <a:xfrm>
            <a:off x="3162062" y="5497155"/>
            <a:ext cx="9114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err="1" smtClean="0"/>
              <a:t>Beansprout</a:t>
            </a:r>
            <a:endParaRPr lang="en-US" sz="1050" b="1" dirty="0"/>
          </a:p>
        </p:txBody>
      </p:sp>
      <p:pic>
        <p:nvPicPr>
          <p:cNvPr id="75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00155" y="4993805"/>
            <a:ext cx="657054" cy="43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TextBox 75"/>
          <p:cNvSpPr txBox="1"/>
          <p:nvPr/>
        </p:nvSpPr>
        <p:spPr>
          <a:xfrm>
            <a:off x="3972074" y="5456244"/>
            <a:ext cx="92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/>
              <a:t>Fishball</a:t>
            </a:r>
            <a:endParaRPr lang="en-US" sz="1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4706180" y="5446184"/>
            <a:ext cx="1174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Bee </a:t>
            </a:r>
            <a:r>
              <a:rPr lang="en-US" sz="1400" b="1" dirty="0" err="1" smtClean="0"/>
              <a:t>Hoon</a:t>
            </a:r>
            <a:endParaRPr lang="en-US" sz="1400" b="1" dirty="0"/>
          </a:p>
        </p:txBody>
      </p:sp>
      <p:pic>
        <p:nvPicPr>
          <p:cNvPr id="78" name="Picture 4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32" t="5208" r="6221" b="3810"/>
          <a:stretch>
            <a:fillRect/>
          </a:stretch>
        </p:blipFill>
        <p:spPr bwMode="auto">
          <a:xfrm>
            <a:off x="5007496" y="5069936"/>
            <a:ext cx="582105" cy="409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" name="TextBox 78"/>
          <p:cNvSpPr txBox="1"/>
          <p:nvPr/>
        </p:nvSpPr>
        <p:spPr>
          <a:xfrm>
            <a:off x="5608373" y="5163255"/>
            <a:ext cx="1174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Soup</a:t>
            </a:r>
            <a:endParaRPr lang="en-US" sz="16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97" name="TextBox 96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98" name="Rectangle 97">
            <a:hlinkClick r:id="rId16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18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0" name="TextBox 99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" name="Rectangle 101">
            <a:hlinkClick r:id="rId19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20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" name="Picture 9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7" name="Rectangle 106">
            <a:hlinkClick r:id="rId22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2465951" y="4909702"/>
            <a:ext cx="4138049" cy="12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78780" y="4614175"/>
            <a:ext cx="13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Total Price: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996132" y="4613213"/>
            <a:ext cx="63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$ 0.00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3691101" y="387325"/>
            <a:ext cx="2023901" cy="553705"/>
            <a:chOff x="3691101" y="387325"/>
            <a:chExt cx="2023901" cy="553705"/>
          </a:xfrm>
        </p:grpSpPr>
        <p:sp>
          <p:nvSpPr>
            <p:cNvPr id="30" name="TextBox 29"/>
            <p:cNvSpPr txBox="1"/>
            <p:nvPr/>
          </p:nvSpPr>
          <p:spPr>
            <a:xfrm>
              <a:off x="3740729" y="417810"/>
              <a:ext cx="197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Note this"/>
                  <a:cs typeface="Note this"/>
                </a:rPr>
                <a:t>QuickEat</a:t>
              </a:r>
              <a:endParaRPr lang="en-US" sz="2800" b="1" dirty="0">
                <a:latin typeface="Note this"/>
                <a:cs typeface="Note this"/>
              </a:endParaRPr>
            </a:p>
          </p:txBody>
        </p:sp>
        <p:pic>
          <p:nvPicPr>
            <p:cNvPr id="31" name="Picture 30" descr="12456948171194366574johnny_automatic_bowl_of_rice.svg.h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1101" y="387325"/>
              <a:ext cx="593830" cy="481003"/>
            </a:xfrm>
            <a:prstGeom prst="rect">
              <a:avLst/>
            </a:prstGeom>
          </p:spPr>
        </p:pic>
      </p:grpSp>
      <p:sp>
        <p:nvSpPr>
          <p:cNvPr id="85" name="TextBox 84"/>
          <p:cNvSpPr txBox="1"/>
          <p:nvPr/>
        </p:nvSpPr>
        <p:spPr>
          <a:xfrm>
            <a:off x="2434280" y="4598284"/>
            <a:ext cx="1606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Selected Items</a:t>
            </a:r>
            <a:endParaRPr lang="en-US" sz="1600" b="1" dirty="0"/>
          </a:p>
        </p:txBody>
      </p:sp>
      <p:cxnSp>
        <p:nvCxnSpPr>
          <p:cNvPr id="86" name="Straight Connector 85"/>
          <p:cNvCxnSpPr/>
          <p:nvPr/>
        </p:nvCxnSpPr>
        <p:spPr>
          <a:xfrm rot="5400000">
            <a:off x="2801787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3584411" y="535200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4414332" y="5339751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5331445" y="5351039"/>
            <a:ext cx="862037" cy="1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2459182" y="1196678"/>
            <a:ext cx="4171823" cy="3404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2445150" y="944528"/>
            <a:ext cx="1143000" cy="264850"/>
          </a:xfrm>
          <a:prstGeom prst="roundRect">
            <a:avLst/>
          </a:prstGeom>
          <a:solidFill>
            <a:srgbClr val="00009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Ingredients</a:t>
            </a:r>
            <a:endParaRPr lang="en-US" sz="1200" dirty="0"/>
          </a:p>
        </p:txBody>
      </p:sp>
      <p:sp>
        <p:nvSpPr>
          <p:cNvPr id="114" name="Rounded Rectangle 113">
            <a:hlinkClick r:id="rId4" action="ppaction://hlinksldjump"/>
          </p:cNvPr>
          <p:cNvSpPr/>
          <p:nvPr/>
        </p:nvSpPr>
        <p:spPr>
          <a:xfrm>
            <a:off x="3959217" y="952126"/>
            <a:ext cx="1143000" cy="26485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Noodles/Rice</a:t>
            </a:r>
            <a:endParaRPr lang="en-US" sz="1200" dirty="0"/>
          </a:p>
        </p:txBody>
      </p:sp>
      <p:sp>
        <p:nvSpPr>
          <p:cNvPr id="115" name="Rounded Rectangle 114">
            <a:hlinkClick r:id="rId5" action="ppaction://hlinksldjump"/>
          </p:cNvPr>
          <p:cNvSpPr/>
          <p:nvPr/>
        </p:nvSpPr>
        <p:spPr>
          <a:xfrm>
            <a:off x="5462605" y="928330"/>
            <a:ext cx="1143000" cy="26485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Soup</a:t>
            </a:r>
            <a:endParaRPr lang="en-US" sz="1200" dirty="0"/>
          </a:p>
        </p:txBody>
      </p:sp>
      <p:grpSp>
        <p:nvGrpSpPr>
          <p:cNvPr id="8" name="Group 115"/>
          <p:cNvGrpSpPr/>
          <p:nvPr/>
        </p:nvGrpSpPr>
        <p:grpSpPr>
          <a:xfrm>
            <a:off x="2261410" y="1232396"/>
            <a:ext cx="4545211" cy="3343778"/>
            <a:chOff x="2261410" y="1168896"/>
            <a:chExt cx="4545211" cy="3343778"/>
          </a:xfrm>
        </p:grpSpPr>
        <p:sp>
          <p:nvSpPr>
            <p:cNvPr id="117" name="Chevron 116"/>
            <p:cNvSpPr/>
            <p:nvPr/>
          </p:nvSpPr>
          <p:spPr>
            <a:xfrm>
              <a:off x="6477231" y="2747726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Chord 117"/>
            <p:cNvSpPr/>
            <p:nvPr/>
          </p:nvSpPr>
          <p:spPr>
            <a:xfrm>
              <a:off x="6422202" y="2649235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hord 118"/>
            <p:cNvSpPr/>
            <p:nvPr/>
          </p:nvSpPr>
          <p:spPr>
            <a:xfrm rot="10800000">
              <a:off x="2261410" y="2675299"/>
              <a:ext cx="384419" cy="334942"/>
            </a:xfrm>
            <a:prstGeom prst="chord">
              <a:avLst>
                <a:gd name="adj1" fmla="val 5406866"/>
                <a:gd name="adj2" fmla="val 1620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hevron 119"/>
            <p:cNvSpPr/>
            <p:nvPr/>
          </p:nvSpPr>
          <p:spPr>
            <a:xfrm rot="10800000">
              <a:off x="2483251" y="2773790"/>
              <a:ext cx="110067" cy="131118"/>
            </a:xfrm>
            <a:prstGeom prst="chevron">
              <a:avLst>
                <a:gd name="adj" fmla="val 437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102"/>
            <p:cNvGrpSpPr/>
            <p:nvPr/>
          </p:nvGrpSpPr>
          <p:grpSpPr>
            <a:xfrm>
              <a:off x="2755900" y="1168896"/>
              <a:ext cx="3528864" cy="3343778"/>
              <a:chOff x="2755900" y="1168896"/>
              <a:chExt cx="3528864" cy="3343778"/>
            </a:xfrm>
          </p:grpSpPr>
          <p:grpSp>
            <p:nvGrpSpPr>
              <p:cNvPr id="10" name="Group 101"/>
              <p:cNvGrpSpPr/>
              <p:nvPr/>
            </p:nvGrpSpPr>
            <p:grpSpPr>
              <a:xfrm>
                <a:off x="2755900" y="1168896"/>
                <a:ext cx="3528864" cy="3343778"/>
                <a:chOff x="2779521" y="1168896"/>
                <a:chExt cx="3505241" cy="3343778"/>
              </a:xfrm>
            </p:grpSpPr>
            <p:sp>
              <p:nvSpPr>
                <p:cNvPr id="124" name="Rectangle 123">
                  <a:hlinkClick r:id="" action="ppaction://hlinkshowjump?jump=nextslide"/>
                </p:cNvPr>
                <p:cNvSpPr/>
                <p:nvPr/>
              </p:nvSpPr>
              <p:spPr>
                <a:xfrm>
                  <a:off x="278587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TextBox 124">
                  <a:hlinkClick r:id="" action="ppaction://hlinkshowjump?jump=nextslide"/>
                </p:cNvPr>
                <p:cNvSpPr txBox="1"/>
                <p:nvPr/>
              </p:nvSpPr>
              <p:spPr>
                <a:xfrm>
                  <a:off x="2785877" y="1852044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Broccoli</a:t>
                  </a:r>
                  <a:endParaRPr lang="en-US" sz="1600" b="1" dirty="0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3952172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952172" y="1889400"/>
                  <a:ext cx="1166295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 smtClean="0"/>
                    <a:t>Xiao </a:t>
                  </a:r>
                  <a:r>
                    <a:rPr lang="en-US" sz="1300" b="1" dirty="0" err="1" smtClean="0"/>
                    <a:t>Bai</a:t>
                  </a:r>
                  <a:r>
                    <a:rPr lang="en-US" sz="1300" b="1" dirty="0" smtClean="0"/>
                    <a:t> </a:t>
                  </a:r>
                  <a:r>
                    <a:rPr lang="en-US" sz="1300" b="1" dirty="0" err="1" smtClean="0"/>
                    <a:t>Cai</a:t>
                  </a:r>
                  <a:endParaRPr lang="en-US" sz="1300" b="1" dirty="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5118467" y="1168896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5118467" y="1876948"/>
                  <a:ext cx="1166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err="1" smtClean="0"/>
                    <a:t>Beansprout</a:t>
                  </a:r>
                  <a:endParaRPr lang="en-US" sz="1400" b="1" dirty="0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278587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2785877" y="3007206"/>
                  <a:ext cx="116629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 err="1" smtClean="0"/>
                    <a:t>KangKong</a:t>
                  </a:r>
                  <a:endParaRPr lang="en-US" sz="1500" b="1" dirty="0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952172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952172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err="1" smtClean="0"/>
                    <a:t>Fishball</a:t>
                  </a:r>
                  <a:endParaRPr lang="en-US" sz="1600" b="1" dirty="0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5118467" y="2324058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5118467" y="3007206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Meatball</a:t>
                  </a:r>
                  <a:endParaRPr lang="en-US" sz="1600" b="1" dirty="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277952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277952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Seaweed</a:t>
                  </a:r>
                  <a:endParaRPr lang="en-US" sz="1600" b="1" dirty="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945816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945816" y="4051009"/>
                  <a:ext cx="11662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Golden</a:t>
                  </a:r>
                </a:p>
                <a:p>
                  <a:pPr algn="ctr"/>
                  <a:r>
                    <a:rPr lang="en-US" sz="1200" b="1" dirty="0" smtClean="0"/>
                    <a:t>Mushroom</a:t>
                  </a:r>
                  <a:endParaRPr lang="en-US" sz="1200" b="1" dirty="0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5112111" y="3489971"/>
                  <a:ext cx="1166295" cy="1003683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5112111" y="4173119"/>
                  <a:ext cx="1166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Egg</a:t>
                  </a:r>
                  <a:endParaRPr lang="en-US" sz="1600" b="1" dirty="0"/>
                </a:p>
              </p:txBody>
            </p:sp>
            <p:pic>
              <p:nvPicPr>
                <p:cNvPr id="142" name="Picture 7"/>
                <p:cNvPicPr>
                  <a:picLocks noChangeAspect="1" noChangeArrowheads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054499" y="2410524"/>
                  <a:ext cx="934807" cy="621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3" name="Picture 8"/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292743" y="2242672"/>
                  <a:ext cx="789438" cy="789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4" name="Picture 10"/>
                <p:cNvPicPr>
                  <a:picLocks noChangeAspect="1" noChangeArrowheads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 rot="20143361">
                  <a:off x="2941629" y="2368052"/>
                  <a:ext cx="912082" cy="7600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5" name="Picture 11"/>
                <p:cNvPicPr>
                  <a:picLocks noChangeAspect="1" noChangeArrowheads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422" t="15917" r="7239" b="16052"/>
                <a:stretch>
                  <a:fillRect/>
                </a:stretch>
              </p:blipFill>
              <p:spPr bwMode="auto">
                <a:xfrm rot="1490936">
                  <a:off x="4161548" y="1242609"/>
                  <a:ext cx="766602" cy="590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6" name="Picture 14"/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826" t="15831" r="2490" b="8026"/>
                <a:stretch>
                  <a:fillRect/>
                </a:stretch>
              </p:blipFill>
              <p:spPr bwMode="auto">
                <a:xfrm>
                  <a:off x="5292743" y="1288679"/>
                  <a:ext cx="834243" cy="6780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7" name="Picture 15"/>
                <p:cNvPicPr>
                  <a:picLocks noChangeAspect="1" noChangeArrowheads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0340" t="11870"/>
                <a:stretch>
                  <a:fillRect/>
                </a:stretch>
              </p:blipFill>
              <p:spPr bwMode="auto">
                <a:xfrm>
                  <a:off x="3030066" y="3573690"/>
                  <a:ext cx="583808" cy="5994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8" name="Picture 16"/>
                <p:cNvPicPr>
                  <a:picLocks noChangeAspect="1" noChangeArrowheads="1"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103897" y="3489971"/>
                  <a:ext cx="873197" cy="683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49" name="Picture 17"/>
                <p:cNvPicPr>
                  <a:picLocks noChangeAspect="1" noChangeArrowheads="1"/>
                </p:cNvPicPr>
                <p:nvPr/>
              </p:nvPicPr>
              <p:blipFill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177485" y="3526605"/>
                  <a:ext cx="1060610" cy="795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pic>
            <p:nvPicPr>
              <p:cNvPr id="123" name="Picture 6">
                <a:hlinkClick r:id="" action="ppaction://hlinkshowjump?jump=nextslide"/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8941764">
                <a:off x="3019877" y="1215361"/>
                <a:ext cx="627265" cy="784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69" name="Rectangle 68">
            <a:hlinkClick r:id="rId15" action="ppaction://hlinksldjump"/>
          </p:cNvPr>
          <p:cNvSpPr/>
          <p:nvPr/>
        </p:nvSpPr>
        <p:spPr>
          <a:xfrm>
            <a:off x="2762299" y="1232396"/>
            <a:ext cx="1167756" cy="100368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11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22" t="15917" r="7239" b="16052"/>
          <a:stretch>
            <a:fillRect/>
          </a:stretch>
        </p:blipFill>
        <p:spPr bwMode="auto">
          <a:xfrm rot="1490936">
            <a:off x="2577785" y="4966503"/>
            <a:ext cx="599394" cy="458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" name="TextBox 71"/>
          <p:cNvSpPr txBox="1"/>
          <p:nvPr/>
        </p:nvSpPr>
        <p:spPr>
          <a:xfrm>
            <a:off x="2250826" y="5512767"/>
            <a:ext cx="1174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Xiao </a:t>
            </a:r>
            <a:r>
              <a:rPr lang="en-US" sz="1000" b="1" dirty="0" err="1" smtClean="0"/>
              <a:t>Bai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Cai</a:t>
            </a:r>
            <a:endParaRPr lang="en-US" sz="1000" b="1" dirty="0"/>
          </a:p>
        </p:txBody>
      </p:sp>
      <p:pic>
        <p:nvPicPr>
          <p:cNvPr id="73" name="Picture 14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26" t="15831" r="2490" b="8026"/>
          <a:stretch>
            <a:fillRect/>
          </a:stretch>
        </p:blipFill>
        <p:spPr bwMode="auto">
          <a:xfrm>
            <a:off x="3309776" y="4981105"/>
            <a:ext cx="610960" cy="49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4" name="TextBox 73"/>
          <p:cNvSpPr txBox="1"/>
          <p:nvPr/>
        </p:nvSpPr>
        <p:spPr>
          <a:xfrm>
            <a:off x="3162062" y="5497155"/>
            <a:ext cx="9114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err="1" smtClean="0"/>
              <a:t>Beansprout</a:t>
            </a:r>
            <a:endParaRPr lang="en-US" sz="1050" b="1" dirty="0"/>
          </a:p>
        </p:txBody>
      </p:sp>
      <p:pic>
        <p:nvPicPr>
          <p:cNvPr id="75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00155" y="4993805"/>
            <a:ext cx="657054" cy="43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TextBox 75"/>
          <p:cNvSpPr txBox="1"/>
          <p:nvPr/>
        </p:nvSpPr>
        <p:spPr>
          <a:xfrm>
            <a:off x="3972074" y="5456244"/>
            <a:ext cx="92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/>
              <a:t>Fishball</a:t>
            </a:r>
            <a:endParaRPr lang="en-US" sz="1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4721567" y="5442598"/>
            <a:ext cx="117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/>
              <a:t>Kway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Tiao</a:t>
            </a:r>
            <a:endParaRPr lang="en-US" sz="1200" b="1" dirty="0"/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34751" y="4993805"/>
            <a:ext cx="724002" cy="44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" name="TextBox 78"/>
          <p:cNvSpPr txBox="1"/>
          <p:nvPr/>
        </p:nvSpPr>
        <p:spPr>
          <a:xfrm>
            <a:off x="5770046" y="5169184"/>
            <a:ext cx="807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Laksa</a:t>
            </a:r>
            <a:endParaRPr lang="en-US" sz="16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97" name="TextBox 96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98" name="Rectangle 97">
            <a:hlinkClick r:id="rId17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18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0" name="TextBox 99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" name="Rectangle 101">
            <a:hlinkClick r:id="rId20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21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" name="Picture 9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7" name="Rectangle 106">
            <a:hlinkClick r:id="rId23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6733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Account Setup</a:t>
            </a:r>
            <a:endParaRPr lang="en-US" sz="2400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459182" y="1217075"/>
            <a:ext cx="4144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pic>
        <p:nvPicPr>
          <p:cNvPr id="21" name="Picture 20" descr="12456948171194366574johnny_automatic_bowl_of_rice.svg.hi.png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81895" y="1582340"/>
            <a:ext cx="4122105" cy="333891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459182" y="1196677"/>
            <a:ext cx="4171823" cy="532650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905293" y="1516064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2905293" y="2220117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905293" y="2927881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905293" y="3615798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905293" y="1571757"/>
            <a:ext cx="1053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85000"/>
                  </a:schemeClr>
                </a:solidFill>
              </a:rPr>
              <a:t>Matric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 No.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05293" y="2273032"/>
            <a:ext cx="1053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First Name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05293" y="2981125"/>
            <a:ext cx="1053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Last Name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05293" y="3669042"/>
            <a:ext cx="1053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Email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905293" y="4303717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905293" y="4991634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905293" y="4356961"/>
            <a:ext cx="1053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Password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05293" y="5044878"/>
            <a:ext cx="1793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Confirm Password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Rounded Rectangle 46">
            <a:hlinkClick r:id="rId5" action="ppaction://hlinksldjump"/>
          </p:cNvPr>
          <p:cNvSpPr/>
          <p:nvPr/>
        </p:nvSpPr>
        <p:spPr>
          <a:xfrm>
            <a:off x="2905293" y="5707533"/>
            <a:ext cx="3233055" cy="43080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Next</a:t>
            </a:r>
            <a:endParaRPr lang="en-US" sz="1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Add Card</a:t>
            </a:r>
            <a:endParaRPr lang="en-US" sz="2400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459182" y="1217075"/>
            <a:ext cx="4144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pic>
        <p:nvPicPr>
          <p:cNvPr id="21" name="Picture 20" descr="12456948171194366574johnny_automatic_bowl_of_rice.svg.hi.png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81895" y="1582340"/>
            <a:ext cx="4122105" cy="333891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459182" y="1196677"/>
            <a:ext cx="4171823" cy="532650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2905293" y="1870878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905293" y="2790302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905293" y="1550591"/>
            <a:ext cx="179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Card Type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2905293" y="1923793"/>
            <a:ext cx="1793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e.g. MasterCard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Rounded Rectangle 46">
            <a:hlinkClick r:id="rId5" action="ppaction://hlinksldjump"/>
          </p:cNvPr>
          <p:cNvSpPr/>
          <p:nvPr/>
        </p:nvSpPr>
        <p:spPr>
          <a:xfrm>
            <a:off x="2905293" y="5707533"/>
            <a:ext cx="3233055" cy="43080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 Card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2905293" y="2475640"/>
            <a:ext cx="179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Card Number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2905293" y="3749478"/>
            <a:ext cx="999957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2905293" y="4668902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905293" y="3429191"/>
            <a:ext cx="179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Expiry Date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2905293" y="4354240"/>
            <a:ext cx="179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CCV Number</a:t>
            </a:r>
            <a:endParaRPr lang="en-US" sz="1400" dirty="0"/>
          </a:p>
        </p:txBody>
      </p:sp>
      <p:sp>
        <p:nvSpPr>
          <p:cNvPr id="51" name="Rounded Rectangle 50"/>
          <p:cNvSpPr/>
          <p:nvPr/>
        </p:nvSpPr>
        <p:spPr>
          <a:xfrm>
            <a:off x="4057650" y="3736968"/>
            <a:ext cx="1297517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Add Card</a:t>
            </a:r>
            <a:endParaRPr lang="en-US" sz="2400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459182" y="1217075"/>
            <a:ext cx="4144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pic>
        <p:nvPicPr>
          <p:cNvPr id="21" name="Picture 20" descr="12456948171194366574johnny_automatic_bowl_of_rice.svg.hi.png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81895" y="1582340"/>
            <a:ext cx="4122105" cy="333891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459182" y="1196677"/>
            <a:ext cx="4171823" cy="5326503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2905293" y="1870878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905293" y="2790302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905293" y="1550591"/>
            <a:ext cx="179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Card Type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2905293" y="1923793"/>
            <a:ext cx="1793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e.g. MasterCard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Rounded Rectangle 46">
            <a:hlinkClick r:id="rId5" action="ppaction://hlinksldjump"/>
          </p:cNvPr>
          <p:cNvSpPr/>
          <p:nvPr/>
        </p:nvSpPr>
        <p:spPr>
          <a:xfrm>
            <a:off x="2905293" y="5707533"/>
            <a:ext cx="3233055" cy="43080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 Card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2905293" y="2475640"/>
            <a:ext cx="179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Card Number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2905293" y="3749478"/>
            <a:ext cx="999957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2905293" y="4668902"/>
            <a:ext cx="3233055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905293" y="3429191"/>
            <a:ext cx="179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Expiry Date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2905293" y="4354240"/>
            <a:ext cx="179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CCV Number</a:t>
            </a:r>
            <a:endParaRPr lang="en-US" sz="1400" dirty="0"/>
          </a:p>
        </p:txBody>
      </p:sp>
      <p:sp>
        <p:nvSpPr>
          <p:cNvPr id="51" name="Rounded Rectangle 50"/>
          <p:cNvSpPr/>
          <p:nvPr/>
        </p:nvSpPr>
        <p:spPr>
          <a:xfrm>
            <a:off x="4057650" y="3736968"/>
            <a:ext cx="1297517" cy="367769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456565" y="1217075"/>
            <a:ext cx="4144818" cy="5306900"/>
            <a:chOff x="2470552" y="346363"/>
            <a:chExt cx="4144818" cy="6176818"/>
          </a:xfrm>
        </p:grpSpPr>
        <p:sp>
          <p:nvSpPr>
            <p:cNvPr id="25" name="Rectangle 24"/>
            <p:cNvSpPr/>
            <p:nvPr/>
          </p:nvSpPr>
          <p:spPr>
            <a:xfrm>
              <a:off x="2470552" y="346363"/>
              <a:ext cx="4144818" cy="617681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68"/>
            <p:cNvGrpSpPr/>
            <p:nvPr/>
          </p:nvGrpSpPr>
          <p:grpSpPr>
            <a:xfrm>
              <a:off x="2919281" y="1153159"/>
              <a:ext cx="3233054" cy="4600904"/>
              <a:chOff x="2919281" y="1153159"/>
              <a:chExt cx="3233054" cy="4600904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2919281" y="1153159"/>
                <a:ext cx="3233054" cy="460090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You can </a:t>
                </a:r>
                <a:r>
                  <a:rPr lang="en-US" sz="1600" dirty="0" smtClean="0"/>
                  <a:t>find your CCV number at the back of your card. </a:t>
                </a:r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 smtClean="0"/>
              </a:p>
              <a:p>
                <a:pPr algn="ctr"/>
                <a:r>
                  <a:rPr lang="en-US" sz="1600" dirty="0" smtClean="0"/>
                  <a:t> </a:t>
                </a:r>
                <a:endParaRPr lang="en-US" sz="1600" dirty="0" smtClean="0"/>
              </a:p>
            </p:txBody>
          </p:sp>
          <p:sp>
            <p:nvSpPr>
              <p:cNvPr id="32" name="Rounded Rectangle 31">
                <a:hlinkClick r:id="" action="ppaction://hlinkshowjump?jump=previousslide"/>
              </p:cNvPr>
              <p:cNvSpPr/>
              <p:nvPr/>
            </p:nvSpPr>
            <p:spPr>
              <a:xfrm>
                <a:off x="3125485" y="4792076"/>
                <a:ext cx="2825750" cy="46540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Okay</a:t>
                </a:r>
                <a:endParaRPr lang="en-US" sz="2400" dirty="0"/>
              </a:p>
            </p:txBody>
          </p:sp>
        </p:grpSp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25015" y="3158071"/>
            <a:ext cx="2540001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4" name="Picture 23" descr="12456948171194366574johnny_automatic_bowl_of_rice.svg.hi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1895" y="1582340"/>
            <a:ext cx="4122105" cy="333891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31" name="Rectangle 30">
            <a:hlinkClick r:id="rId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Rectangle 28">
            <a:hlinkClick r:id="rId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522" name="Picture 10"/>
          <p:cNvPicPr>
            <a:picLocks noChangeAspect="1" noChangeArrowheads="1"/>
          </p:cNvPicPr>
          <p:nvPr/>
        </p:nvPicPr>
        <p:blipFill>
          <a:blip r:embed="rId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1" name="Picture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>
            <a:hlinkClick r:id="rId1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Profile</a:t>
            </a:r>
            <a:endParaRPr lang="en-US" sz="2400" b="1" dirty="0"/>
          </a:p>
        </p:txBody>
      </p:sp>
      <p:sp>
        <p:nvSpPr>
          <p:cNvPr id="38" name="Rounded Rectangle 37">
            <a:hlinkClick r:id="rId11" action="ppaction://hlinksldjump"/>
          </p:cNvPr>
          <p:cNvSpPr/>
          <p:nvPr/>
        </p:nvSpPr>
        <p:spPr>
          <a:xfrm>
            <a:off x="5349007" y="519366"/>
            <a:ext cx="1261412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Top Up</a:t>
            </a:r>
            <a:endParaRPr lang="en-US" sz="1600" dirty="0"/>
          </a:p>
        </p:txBody>
      </p:sp>
      <p:sp>
        <p:nvSpPr>
          <p:cNvPr id="39" name="Rounded Rectangle 38">
            <a:hlinkClick r:id="rId11" action="ppaction://hlinksldjump"/>
          </p:cNvPr>
          <p:cNvSpPr/>
          <p:nvPr/>
        </p:nvSpPr>
        <p:spPr>
          <a:xfrm>
            <a:off x="2445451" y="509421"/>
            <a:ext cx="779564" cy="328073"/>
          </a:xfrm>
          <a:prstGeom prst="roundRect">
            <a:avLst>
              <a:gd name="adj" fmla="val 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2470552" y="1217844"/>
            <a:ext cx="4160453" cy="45538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477201" y="1377408"/>
            <a:ext cx="127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have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441458" y="1439833"/>
            <a:ext cx="41689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$20.40</a:t>
            </a:r>
            <a:endParaRPr lang="en-US" sz="9600" dirty="0"/>
          </a:p>
        </p:txBody>
      </p:sp>
      <p:sp>
        <p:nvSpPr>
          <p:cNvPr id="44" name="TextBox 43"/>
          <p:cNvSpPr txBox="1"/>
          <p:nvPr/>
        </p:nvSpPr>
        <p:spPr>
          <a:xfrm>
            <a:off x="2466618" y="2858572"/>
            <a:ext cx="4126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Tap to add value to your account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2454129" y="3460750"/>
            <a:ext cx="4147253" cy="11535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2469594" y="1216256"/>
            <a:ext cx="4144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459182" y="4618155"/>
            <a:ext cx="4147253" cy="115358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60729" y="3460750"/>
            <a:ext cx="232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Transaction History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466039" y="3756001"/>
            <a:ext cx="34817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Your last activity was 30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Oct: Topping up your card: $20</a:t>
            </a:r>
            <a:endParaRPr lang="en-US" sz="1600" dirty="0"/>
          </a:p>
        </p:txBody>
      </p:sp>
      <p:sp>
        <p:nvSpPr>
          <p:cNvPr id="51" name="Chevron 50"/>
          <p:cNvSpPr/>
          <p:nvPr/>
        </p:nvSpPr>
        <p:spPr>
          <a:xfrm>
            <a:off x="5831420" y="3798333"/>
            <a:ext cx="429749" cy="511941"/>
          </a:xfrm>
          <a:prstGeom prst="chevron">
            <a:avLst>
              <a:gd name="adj" fmla="val 73301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62797" y="4621419"/>
            <a:ext cx="234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are signed in as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499856" y="5392905"/>
            <a:ext cx="348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Tap to sign out</a:t>
            </a:r>
            <a:endParaRPr lang="en-US" sz="1200" dirty="0"/>
          </a:p>
        </p:txBody>
      </p:sp>
      <p:sp>
        <p:nvSpPr>
          <p:cNvPr id="54" name="Chevron 53"/>
          <p:cNvSpPr/>
          <p:nvPr/>
        </p:nvSpPr>
        <p:spPr>
          <a:xfrm>
            <a:off x="5833488" y="4959002"/>
            <a:ext cx="429749" cy="511941"/>
          </a:xfrm>
          <a:prstGeom prst="chevron">
            <a:avLst>
              <a:gd name="adj" fmla="val 73301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502026" y="4299972"/>
            <a:ext cx="2927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Tap here to view more history</a:t>
            </a:r>
            <a:endParaRPr lang="en-US" sz="1200" dirty="0"/>
          </a:p>
        </p:txBody>
      </p:sp>
      <p:sp>
        <p:nvSpPr>
          <p:cNvPr id="56" name="Rectangle 55"/>
          <p:cNvSpPr/>
          <p:nvPr/>
        </p:nvSpPr>
        <p:spPr>
          <a:xfrm>
            <a:off x="2470277" y="4980168"/>
            <a:ext cx="2226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violet@</a:t>
            </a:r>
            <a:r>
              <a:rPr lang="en-US" sz="2000" dirty="0" err="1" smtClean="0"/>
              <a:t>nus.edu.sg</a:t>
            </a:r>
            <a:endParaRPr lang="en-US" sz="20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>
          <a:xfrm>
            <a:off x="1870365" y="148723"/>
            <a:ext cx="5333999" cy="6580000"/>
            <a:chOff x="1870365" y="148723"/>
            <a:chExt cx="5333999" cy="6580000"/>
          </a:xfrm>
        </p:grpSpPr>
        <p:pic>
          <p:nvPicPr>
            <p:cNvPr id="4" name="Picture 3" descr="iphone4_whit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9585" t="16858" r="9838" b="16892"/>
            <a:stretch/>
          </p:blipFill>
          <p:spPr>
            <a:xfrm>
              <a:off x="1870365" y="148723"/>
              <a:ext cx="5333999" cy="6580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59182" y="346363"/>
              <a:ext cx="4144818" cy="61768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4" name="Picture 23" descr="12456948171194366574johnny_automatic_bowl_of_rice.svg.hi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1895" y="1582340"/>
            <a:ext cx="4122105" cy="33389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1896" y="2645833"/>
            <a:ext cx="411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 current orders!</a:t>
            </a:r>
            <a:endParaRPr lang="en-US" b="1" dirty="0" smtClean="0">
              <a:sym typeface="Wingdings"/>
            </a:endParaRPr>
          </a:p>
          <a:p>
            <a:pPr algn="ctr"/>
            <a:r>
              <a:rPr lang="en-US" b="1" dirty="0" smtClean="0">
                <a:sym typeface="Wingdings"/>
              </a:rPr>
              <a:t>Click on </a:t>
            </a:r>
            <a:r>
              <a:rPr lang="en-US" b="1" i="1" dirty="0" smtClean="0">
                <a:sym typeface="Wingdings"/>
              </a:rPr>
              <a:t>‘New Order’ </a:t>
            </a:r>
            <a:r>
              <a:rPr lang="en-US" b="1" dirty="0" smtClean="0">
                <a:sym typeface="Wingdings"/>
              </a:rPr>
              <a:t>to order now.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2459182" y="5771740"/>
            <a:ext cx="4144818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470552" y="6261571"/>
            <a:ext cx="1286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Orders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5348426" y="6261571"/>
            <a:ext cx="126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Profile</a:t>
            </a:r>
            <a:endParaRPr lang="en-US" sz="1100" dirty="0"/>
          </a:p>
        </p:txBody>
      </p:sp>
      <p:sp>
        <p:nvSpPr>
          <p:cNvPr id="31" name="Rectangle 30">
            <a:hlinkClick r:id="rId4" action="ppaction://hlinksldjump"/>
          </p:cNvPr>
          <p:cNvSpPr/>
          <p:nvPr/>
        </p:nvSpPr>
        <p:spPr>
          <a:xfrm>
            <a:off x="3757083" y="5833196"/>
            <a:ext cx="1591343" cy="6899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8547" y="5901978"/>
            <a:ext cx="461442" cy="37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3851424" y="6262365"/>
            <a:ext cx="1361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New Order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459182" y="662875"/>
            <a:ext cx="411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Current Orders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2459182" y="1196678"/>
            <a:ext cx="4171823" cy="457506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2459182" y="1217075"/>
            <a:ext cx="4144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rcRect l="28049" t="19112" r="28822" b="21304"/>
          <a:stretch>
            <a:fillRect/>
          </a:stretch>
        </p:blipFill>
        <p:spPr bwMode="auto">
          <a:xfrm>
            <a:off x="5815180" y="5859641"/>
            <a:ext cx="328430" cy="45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Rectangle 28">
            <a:hlinkClick r:id="rId7" action="ppaction://hlinksldjump"/>
          </p:cNvPr>
          <p:cNvSpPr/>
          <p:nvPr/>
        </p:nvSpPr>
        <p:spPr>
          <a:xfrm>
            <a:off x="5348427" y="5794799"/>
            <a:ext cx="1252956" cy="72838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522" name="Picture 10"/>
          <p:cNvPicPr>
            <a:picLocks noChangeAspect="1" noChangeArrowheads="1"/>
          </p:cNvPicPr>
          <p:nvPr/>
        </p:nvPicPr>
        <p:blipFill>
          <a:blip r:embed="rId8"/>
          <a:srcRect l="10612" r="11100"/>
          <a:stretch>
            <a:fillRect/>
          </a:stretch>
        </p:blipFill>
        <p:spPr bwMode="auto">
          <a:xfrm>
            <a:off x="2934349" y="5860479"/>
            <a:ext cx="362364" cy="46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1" name="Picture 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25" t="20264" r="21931" b="21125"/>
          <a:stretch>
            <a:fillRect/>
          </a:stretch>
        </p:blipFill>
        <p:spPr bwMode="auto">
          <a:xfrm>
            <a:off x="2990227" y="6005550"/>
            <a:ext cx="238558" cy="2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>
            <a:hlinkClick r:id="rId10" action="ppaction://hlinksldjump"/>
          </p:cNvPr>
          <p:cNvSpPr/>
          <p:nvPr/>
        </p:nvSpPr>
        <p:spPr>
          <a:xfrm>
            <a:off x="2459182" y="5804759"/>
            <a:ext cx="1297901" cy="71842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47795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8297</TotalTime>
  <Words>1281</Words>
  <Application>Microsoft Macintosh PowerPoint</Application>
  <PresentationFormat>On-screen Show (4:3)</PresentationFormat>
  <Paragraphs>668</Paragraphs>
  <Slides>43</Slides>
  <Notes>0</Notes>
  <HiddenSlides>1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Executive</vt:lpstr>
      <vt:lpstr>QuickEat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NUS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QuickShop</dc:title>
  <dc:creator>Violet Leong</dc:creator>
  <cp:lastModifiedBy>Violet Joy Leong Sin Yee</cp:lastModifiedBy>
  <cp:revision>390</cp:revision>
  <dcterms:created xsi:type="dcterms:W3CDTF">2012-10-31T05:37:31Z</dcterms:created>
  <dcterms:modified xsi:type="dcterms:W3CDTF">2012-11-02T02:55:53Z</dcterms:modified>
</cp:coreProperties>
</file>